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Source Sans Pro Light"/>
      <p:regular r:id="rId14"/>
      <p:bold r:id="rId15"/>
      <p:italic r:id="rId16"/>
      <p:boldItalic r:id="rId17"/>
    </p:embeddedFont>
    <p:embeddedFont>
      <p:font typeface="Paytone One"/>
      <p:regular r:id="rId18"/>
    </p:embeddedFont>
    <p:embeddedFont>
      <p:font typeface="Source Sans Pro SemiBold"/>
      <p:regular r:id="rId19"/>
      <p:bold r:id="rId20"/>
      <p:italic r:id="rId21"/>
      <p:boldItalic r:id="rId22"/>
    </p:embeddedFont>
    <p:embeddedFont>
      <p:font typeface="Fira Sans Extra Condensed Medium"/>
      <p:regular r:id="rId23"/>
      <p:bold r:id="rId24"/>
      <p:italic r:id="rId25"/>
      <p:boldItalic r:id="rId26"/>
    </p:embeddedFont>
    <p:embeddedFont>
      <p:font typeface="Saira Extra Condensed"/>
      <p:regular r:id="rId27"/>
      <p:bold r:id="rId28"/>
    </p:embeddedFont>
    <p:embeddedFont>
      <p:font typeface="Source Sans Pr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425">
          <p15:clr>
            <a:srgbClr val="9AA0A6"/>
          </p15:clr>
        </p15:guide>
        <p15:guide id="2" pos="567">
          <p15:clr>
            <a:srgbClr val="9AA0A6"/>
          </p15:clr>
        </p15:guide>
        <p15:guide id="3" pos="1912">
          <p15:clr>
            <a:srgbClr val="9AA0A6"/>
          </p15:clr>
        </p15:guide>
        <p15:guide id="4" pos="3702">
          <p15:clr>
            <a:srgbClr val="9AA0A6"/>
          </p15:clr>
        </p15:guide>
        <p15:guide id="5" pos="2134">
          <p15:clr>
            <a:srgbClr val="9AA0A6"/>
          </p15:clr>
        </p15:guide>
        <p15:guide id="6" orient="horz" pos="2439">
          <p15:clr>
            <a:srgbClr val="9AA0A6"/>
          </p15:clr>
        </p15:guide>
        <p15:guide id="7" pos="1689">
          <p15:clr>
            <a:srgbClr val="9AA0A6"/>
          </p15:clr>
        </p15:guide>
        <p15:guide id="8" orient="horz" pos="657">
          <p15:clr>
            <a:srgbClr val="9AA0A6"/>
          </p15:clr>
        </p15:guide>
        <p15:guide id="9" orient="horz" pos="22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425"/>
        <p:guide pos="567"/>
        <p:guide pos="1912"/>
        <p:guide pos="3702"/>
        <p:guide pos="2134"/>
        <p:guide pos="2439" orient="horz"/>
        <p:guide pos="1689"/>
        <p:guide pos="657" orient="horz"/>
        <p:guide pos="228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SansProSemiBold-bold.fntdata"/><Relationship Id="rId22" Type="http://schemas.openxmlformats.org/officeDocument/2006/relationships/font" Target="fonts/SourceSansProSemiBold-boldItalic.fntdata"/><Relationship Id="rId21" Type="http://schemas.openxmlformats.org/officeDocument/2006/relationships/font" Target="fonts/SourceSansProSemiBold-italic.fntdata"/><Relationship Id="rId24" Type="http://schemas.openxmlformats.org/officeDocument/2006/relationships/font" Target="fonts/FiraSansExtraCondensedMedium-bold.fntdata"/><Relationship Id="rId23" Type="http://schemas.openxmlformats.org/officeDocument/2006/relationships/font" Target="fonts/FiraSansExtraCondensed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FiraSansExtraCondensedMedium-boldItalic.fntdata"/><Relationship Id="rId25" Type="http://schemas.openxmlformats.org/officeDocument/2006/relationships/font" Target="fonts/FiraSansExtraCondensedMedium-italic.fntdata"/><Relationship Id="rId28" Type="http://schemas.openxmlformats.org/officeDocument/2006/relationships/font" Target="fonts/SairaExtraCondensed-bold.fntdata"/><Relationship Id="rId27" Type="http://schemas.openxmlformats.org/officeDocument/2006/relationships/font" Target="fonts/SairaExtraCondense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SansPr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SansPro-italic.fntdata"/><Relationship Id="rId30" Type="http://schemas.openxmlformats.org/officeDocument/2006/relationships/font" Target="fonts/SourceSansPr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SourceSansPr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SourceSansProLight-bold.fntdata"/><Relationship Id="rId14" Type="http://schemas.openxmlformats.org/officeDocument/2006/relationships/font" Target="fonts/SourceSansProLight-regular.fntdata"/><Relationship Id="rId17" Type="http://schemas.openxmlformats.org/officeDocument/2006/relationships/font" Target="fonts/SourceSansProLight-boldItalic.fntdata"/><Relationship Id="rId16" Type="http://schemas.openxmlformats.org/officeDocument/2006/relationships/font" Target="fonts/SourceSansProLight-italic.fntdata"/><Relationship Id="rId19" Type="http://schemas.openxmlformats.org/officeDocument/2006/relationships/font" Target="fonts/SourceSansProSemiBold-regular.fntdata"/><Relationship Id="rId18" Type="http://schemas.openxmlformats.org/officeDocument/2006/relationships/font" Target="fonts/PaytoneOne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16646d13d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16646d13d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1d13d5973_1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1d13d5973_1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16646d13d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16646d13d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c8fa1edd3_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dc8fa1edd3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dc8fa1edd3_4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dc8fa1edd3_4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dc8fa1edd3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dc8fa1edd3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3. </a:t>
            </a:r>
            <a:r>
              <a:rPr lang="en" sz="16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rPr>
              <a:t>遊び方</a:t>
            </a:r>
            <a:endParaRPr sz="1600">
              <a:solidFill>
                <a:schemeClr val="dk1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rPr>
              <a:t>     あそびかた</a:t>
            </a:r>
            <a:endParaRPr sz="1600">
              <a:solidFill>
                <a:schemeClr val="dk1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30394B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質問を注意深く読んで、正しい答えをクリックしてください </a:t>
            </a:r>
            <a:endParaRPr sz="2100">
              <a:solidFill>
                <a:srgbClr val="30394B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30394B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	　	　　</a:t>
            </a:r>
            <a:r>
              <a:rPr lang="en" sz="1400">
                <a:solidFill>
                  <a:srgbClr val="30394B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ぶか</a:t>
            </a:r>
            <a:endParaRPr sz="1400">
              <a:solidFill>
                <a:srgbClr val="30394B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30394B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そので、「answer」をクリックしてかいとうをそうしんしてください。</a:t>
            </a:r>
            <a:endParaRPr sz="2100">
              <a:solidFill>
                <a:srgbClr val="30394B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30394B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		</a:t>
            </a:r>
            <a:endParaRPr sz="2100">
              <a:solidFill>
                <a:srgbClr val="30394B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d65ac8527b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d65ac8527b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d65ac8527b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d65ac8527b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TITLE" type="title">
  <p:cSld name="TITLE"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8639" y="1507984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8639" y="2419108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114451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114451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 flipH="1">
            <a:off x="532575" y="532599"/>
            <a:ext cx="8079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 flipH="1">
            <a:off x="5953695" y="1100693"/>
            <a:ext cx="20577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COLUMNS">
  <p:cSld name="CUSTOM_14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type="ctrTitle"/>
          </p:nvPr>
        </p:nvSpPr>
        <p:spPr>
          <a:xfrm>
            <a:off x="1277448" y="1055295"/>
            <a:ext cx="14403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" type="subTitle"/>
          </p:nvPr>
        </p:nvSpPr>
        <p:spPr>
          <a:xfrm>
            <a:off x="1159248" y="1207986"/>
            <a:ext cx="15585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2" type="ctrTitle"/>
          </p:nvPr>
        </p:nvSpPr>
        <p:spPr>
          <a:xfrm>
            <a:off x="6186441" y="1052159"/>
            <a:ext cx="14403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3" type="subTitle"/>
          </p:nvPr>
        </p:nvSpPr>
        <p:spPr>
          <a:xfrm>
            <a:off x="6186441" y="1218075"/>
            <a:ext cx="15585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4" type="ctrTitle"/>
          </p:nvPr>
        </p:nvSpPr>
        <p:spPr>
          <a:xfrm rot="5400000">
            <a:off x="7140350" y="2145900"/>
            <a:ext cx="34875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5" type="ctrTitle"/>
          </p:nvPr>
        </p:nvSpPr>
        <p:spPr>
          <a:xfrm>
            <a:off x="1277448" y="3113484"/>
            <a:ext cx="14403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6" type="subTitle"/>
          </p:nvPr>
        </p:nvSpPr>
        <p:spPr>
          <a:xfrm>
            <a:off x="1159248" y="3276765"/>
            <a:ext cx="15585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7" type="ctrTitle"/>
          </p:nvPr>
        </p:nvSpPr>
        <p:spPr>
          <a:xfrm>
            <a:off x="6186441" y="3113864"/>
            <a:ext cx="14403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8" type="subTitle"/>
          </p:nvPr>
        </p:nvSpPr>
        <p:spPr>
          <a:xfrm>
            <a:off x="6186441" y="3279779"/>
            <a:ext cx="15585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9" type="ctrTitle"/>
          </p:nvPr>
        </p:nvSpPr>
        <p:spPr>
          <a:xfrm>
            <a:off x="3712108" y="2097946"/>
            <a:ext cx="14403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0" name="Google Shape;80;p11"/>
          <p:cNvSpPr txBox="1"/>
          <p:nvPr>
            <p:ph idx="13" type="subTitle"/>
          </p:nvPr>
        </p:nvSpPr>
        <p:spPr>
          <a:xfrm>
            <a:off x="3653000" y="2250630"/>
            <a:ext cx="1558500" cy="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082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2">
  <p:cSld name="CUSTOM_16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>
            <p:ph type="ctrTitle"/>
          </p:nvPr>
        </p:nvSpPr>
        <p:spPr>
          <a:xfrm>
            <a:off x="324200" y="1141675"/>
            <a:ext cx="20142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3" name="Google Shape;83;p12"/>
          <p:cNvSpPr txBox="1"/>
          <p:nvPr>
            <p:ph idx="1" type="subTitle"/>
          </p:nvPr>
        </p:nvSpPr>
        <p:spPr>
          <a:xfrm>
            <a:off x="706128" y="1288776"/>
            <a:ext cx="1558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4" name="Google Shape;84;p12"/>
          <p:cNvSpPr txBox="1"/>
          <p:nvPr>
            <p:ph idx="2" type="ctrTitle"/>
          </p:nvPr>
        </p:nvSpPr>
        <p:spPr>
          <a:xfrm>
            <a:off x="629932" y="3713666"/>
            <a:ext cx="1710900" cy="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5" name="Google Shape;85;p12"/>
          <p:cNvSpPr txBox="1"/>
          <p:nvPr>
            <p:ph idx="3" type="subTitle"/>
          </p:nvPr>
        </p:nvSpPr>
        <p:spPr>
          <a:xfrm>
            <a:off x="774932" y="3155771"/>
            <a:ext cx="1558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6" name="Google Shape;86;p12"/>
          <p:cNvSpPr txBox="1"/>
          <p:nvPr>
            <p:ph idx="4" type="ctrTitle"/>
          </p:nvPr>
        </p:nvSpPr>
        <p:spPr>
          <a:xfrm>
            <a:off x="6423779" y="3712806"/>
            <a:ext cx="1398900" cy="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" name="Google Shape;87;p12"/>
          <p:cNvSpPr txBox="1"/>
          <p:nvPr>
            <p:ph idx="5" type="subTitle"/>
          </p:nvPr>
        </p:nvSpPr>
        <p:spPr>
          <a:xfrm>
            <a:off x="6423779" y="3158368"/>
            <a:ext cx="1558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8" name="Google Shape;88;p12"/>
          <p:cNvSpPr txBox="1"/>
          <p:nvPr>
            <p:ph idx="6" type="ctrTitle"/>
          </p:nvPr>
        </p:nvSpPr>
        <p:spPr>
          <a:xfrm>
            <a:off x="6411929" y="1139981"/>
            <a:ext cx="20142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9" name="Google Shape;89;p12"/>
          <p:cNvSpPr txBox="1"/>
          <p:nvPr>
            <p:ph idx="7" type="subTitle"/>
          </p:nvPr>
        </p:nvSpPr>
        <p:spPr>
          <a:xfrm>
            <a:off x="6411936" y="1288775"/>
            <a:ext cx="1558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0" name="Google Shape;90;p12"/>
          <p:cNvSpPr txBox="1"/>
          <p:nvPr>
            <p:ph idx="8" type="ctrTitle"/>
          </p:nvPr>
        </p:nvSpPr>
        <p:spPr>
          <a:xfrm rot="5400000">
            <a:off x="7140350" y="2145900"/>
            <a:ext cx="34875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CUSTOM_12_2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/>
          <p:nvPr>
            <p:ph type="ctrTitle"/>
          </p:nvPr>
        </p:nvSpPr>
        <p:spPr>
          <a:xfrm>
            <a:off x="6124979" y="2247895"/>
            <a:ext cx="15369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3" name="Google Shape;93;p13"/>
          <p:cNvSpPr txBox="1"/>
          <p:nvPr>
            <p:ph idx="1" type="subTitle"/>
          </p:nvPr>
        </p:nvSpPr>
        <p:spPr>
          <a:xfrm>
            <a:off x="6124979" y="2399441"/>
            <a:ext cx="19665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2" type="ctrTitle"/>
          </p:nvPr>
        </p:nvSpPr>
        <p:spPr>
          <a:xfrm rot="5400000">
            <a:off x="7140350" y="1918150"/>
            <a:ext cx="34875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3" type="ctrTitle"/>
          </p:nvPr>
        </p:nvSpPr>
        <p:spPr>
          <a:xfrm>
            <a:off x="1245734" y="868895"/>
            <a:ext cx="15369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6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4" type="subTitle"/>
          </p:nvPr>
        </p:nvSpPr>
        <p:spPr>
          <a:xfrm>
            <a:off x="816134" y="1020441"/>
            <a:ext cx="19665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5" type="ctrTitle"/>
          </p:nvPr>
        </p:nvSpPr>
        <p:spPr>
          <a:xfrm>
            <a:off x="1245734" y="3450698"/>
            <a:ext cx="15369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6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8" name="Google Shape;98;p13"/>
          <p:cNvSpPr txBox="1"/>
          <p:nvPr>
            <p:ph idx="6" type="subTitle"/>
          </p:nvPr>
        </p:nvSpPr>
        <p:spPr>
          <a:xfrm>
            <a:off x="816134" y="3602244"/>
            <a:ext cx="19665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17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>
            <p:ph type="ctrTitle"/>
          </p:nvPr>
        </p:nvSpPr>
        <p:spPr>
          <a:xfrm>
            <a:off x="6213013" y="3758083"/>
            <a:ext cx="1440300" cy="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1" name="Google Shape;101;p14"/>
          <p:cNvSpPr txBox="1"/>
          <p:nvPr>
            <p:ph idx="2" type="ctrTitle"/>
          </p:nvPr>
        </p:nvSpPr>
        <p:spPr>
          <a:xfrm>
            <a:off x="613244" y="1295129"/>
            <a:ext cx="14403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2" name="Google Shape;102;p14"/>
          <p:cNvSpPr txBox="1"/>
          <p:nvPr>
            <p:ph idx="1" type="subTitle"/>
          </p:nvPr>
        </p:nvSpPr>
        <p:spPr>
          <a:xfrm>
            <a:off x="613244" y="1233325"/>
            <a:ext cx="1673100" cy="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3" name="Google Shape;103;p14"/>
          <p:cNvSpPr txBox="1"/>
          <p:nvPr>
            <p:ph idx="3" type="ctrTitle"/>
          </p:nvPr>
        </p:nvSpPr>
        <p:spPr>
          <a:xfrm rot="5400000">
            <a:off x="7140350" y="2145900"/>
            <a:ext cx="34875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14"/>
          <p:cNvSpPr txBox="1"/>
          <p:nvPr>
            <p:ph idx="4" type="subTitle"/>
          </p:nvPr>
        </p:nvSpPr>
        <p:spPr>
          <a:xfrm>
            <a:off x="5980213" y="3070074"/>
            <a:ext cx="1673100" cy="82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6_1">
    <p:bg>
      <p:bgPr>
        <a:solidFill>
          <a:srgbClr val="FFFFFF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/>
          <p:nvPr>
            <p:ph idx="1" type="subTitle"/>
          </p:nvPr>
        </p:nvSpPr>
        <p:spPr>
          <a:xfrm flipH="1">
            <a:off x="1129803" y="893224"/>
            <a:ext cx="2933400" cy="9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7" name="Google Shape;107;p15"/>
          <p:cNvSpPr txBox="1"/>
          <p:nvPr>
            <p:ph type="ctrTitle"/>
          </p:nvPr>
        </p:nvSpPr>
        <p:spPr>
          <a:xfrm rot="-5400000">
            <a:off x="-654656" y="2145900"/>
            <a:ext cx="34875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6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8" name="Google Shape;108;p15"/>
          <p:cNvSpPr txBox="1"/>
          <p:nvPr/>
        </p:nvSpPr>
        <p:spPr>
          <a:xfrm>
            <a:off x="1695410" y="3112825"/>
            <a:ext cx="23124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CREDITS: This presentation template was created by </a:t>
            </a:r>
            <a:r>
              <a:rPr lang="en" sz="1000">
                <a:solidFill>
                  <a:srgbClr val="434343"/>
                </a:solidFill>
                <a:uFill>
                  <a:noFill/>
                </a:uFill>
                <a:latin typeface="Source Sans Pro SemiBold"/>
                <a:ea typeface="Source Sans Pro SemiBold"/>
                <a:cs typeface="Source Sans Pro SemiBold"/>
                <a:sym typeface="Source Sans Pro SemiBol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, including icons by </a:t>
            </a:r>
            <a:r>
              <a:rPr lang="en" sz="1000">
                <a:solidFill>
                  <a:srgbClr val="434343"/>
                </a:solidFill>
                <a:uFill>
                  <a:noFill/>
                </a:uFill>
                <a:latin typeface="Source Sans Pro SemiBold"/>
                <a:ea typeface="Source Sans Pro SemiBold"/>
                <a:cs typeface="Source Sans Pro SemiBold"/>
                <a:sym typeface="Source Sans Pro SemiBol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, and infographics &amp; images by </a:t>
            </a:r>
            <a:r>
              <a:rPr lang="en" sz="1000">
                <a:solidFill>
                  <a:srgbClr val="434343"/>
                </a:solidFill>
                <a:uFill>
                  <a:noFill/>
                </a:uFill>
                <a:latin typeface="Source Sans Pro SemiBold"/>
                <a:ea typeface="Source Sans Pro SemiBold"/>
                <a:cs typeface="Source Sans Pro SemiBold"/>
                <a:sym typeface="Source Sans Pro SemiBol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. </a:t>
            </a:r>
            <a:endParaRPr sz="1000">
              <a:solidFill>
                <a:srgbClr val="434343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Please keep this slide for attribution.</a:t>
            </a:r>
            <a:endParaRPr sz="900">
              <a:solidFill>
                <a:srgbClr val="434343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0" lvl="0" marL="0" rtl="0" algn="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CUSTOM_10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642050" y="5400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1" name="Google Shape;111;p16"/>
          <p:cNvSpPr txBox="1"/>
          <p:nvPr>
            <p:ph type="ctrTitle"/>
          </p:nvPr>
        </p:nvSpPr>
        <p:spPr>
          <a:xfrm rot="5400000">
            <a:off x="7140350" y="2145900"/>
            <a:ext cx="34875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_1">
    <p:bg>
      <p:bgPr>
        <a:solidFill>
          <a:srgbClr val="FFFFFF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ctrTitle"/>
          </p:nvPr>
        </p:nvSpPr>
        <p:spPr>
          <a:xfrm>
            <a:off x="609325" y="3521300"/>
            <a:ext cx="1380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2" type="ctrTitle"/>
          </p:nvPr>
        </p:nvSpPr>
        <p:spPr>
          <a:xfrm>
            <a:off x="2986677" y="3521300"/>
            <a:ext cx="1380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3" type="ctrTitle"/>
          </p:nvPr>
        </p:nvSpPr>
        <p:spPr>
          <a:xfrm>
            <a:off x="5419799" y="3521298"/>
            <a:ext cx="1323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4" type="ctrTitle"/>
          </p:nvPr>
        </p:nvSpPr>
        <p:spPr>
          <a:xfrm>
            <a:off x="3054750" y="1501200"/>
            <a:ext cx="1380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5" type="ctrTitle"/>
          </p:nvPr>
        </p:nvSpPr>
        <p:spPr>
          <a:xfrm>
            <a:off x="5384679" y="1501188"/>
            <a:ext cx="1620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6" type="title"/>
          </p:nvPr>
        </p:nvSpPr>
        <p:spPr>
          <a:xfrm>
            <a:off x="3076349" y="780003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7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/>
          <p:nvPr>
            <p:ph hasCustomPrompt="1" idx="7" type="title"/>
          </p:nvPr>
        </p:nvSpPr>
        <p:spPr>
          <a:xfrm>
            <a:off x="2986687" y="2791430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7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/>
          <p:nvPr>
            <p:ph hasCustomPrompt="1" idx="8" type="title"/>
          </p:nvPr>
        </p:nvSpPr>
        <p:spPr>
          <a:xfrm>
            <a:off x="5384687" y="780003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7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/>
          <p:nvPr>
            <p:ph hasCustomPrompt="1" idx="9" type="title"/>
          </p:nvPr>
        </p:nvSpPr>
        <p:spPr>
          <a:xfrm>
            <a:off x="5419812" y="2791430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7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/>
          <p:nvPr>
            <p:ph idx="13" type="ctrTitle"/>
          </p:nvPr>
        </p:nvSpPr>
        <p:spPr>
          <a:xfrm>
            <a:off x="628050" y="1501188"/>
            <a:ext cx="1226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>
            <a:off x="628050" y="1903189"/>
            <a:ext cx="1906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1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hasCustomPrompt="1" idx="14" type="title"/>
          </p:nvPr>
        </p:nvSpPr>
        <p:spPr>
          <a:xfrm>
            <a:off x="649646" y="780003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7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/>
          <p:nvPr>
            <p:ph hasCustomPrompt="1" idx="15" type="title"/>
          </p:nvPr>
        </p:nvSpPr>
        <p:spPr>
          <a:xfrm>
            <a:off x="609323" y="2791430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7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/>
          <p:nvPr>
            <p:ph idx="16" type="subTitle"/>
          </p:nvPr>
        </p:nvSpPr>
        <p:spPr>
          <a:xfrm>
            <a:off x="3030564" y="1903181"/>
            <a:ext cx="1906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1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" name="Google Shape;31;p3"/>
          <p:cNvSpPr txBox="1"/>
          <p:nvPr>
            <p:ph idx="17" type="subTitle"/>
          </p:nvPr>
        </p:nvSpPr>
        <p:spPr>
          <a:xfrm>
            <a:off x="5384687" y="1903181"/>
            <a:ext cx="1906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1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" name="Google Shape;32;p3"/>
          <p:cNvSpPr txBox="1"/>
          <p:nvPr>
            <p:ph idx="18" type="subTitle"/>
          </p:nvPr>
        </p:nvSpPr>
        <p:spPr>
          <a:xfrm>
            <a:off x="609323" y="3931843"/>
            <a:ext cx="1906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1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" name="Google Shape;33;p3"/>
          <p:cNvSpPr txBox="1"/>
          <p:nvPr>
            <p:ph idx="19" type="subTitle"/>
          </p:nvPr>
        </p:nvSpPr>
        <p:spPr>
          <a:xfrm>
            <a:off x="2986687" y="3931843"/>
            <a:ext cx="1906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1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" name="Google Shape;34;p3"/>
          <p:cNvSpPr txBox="1"/>
          <p:nvPr>
            <p:ph idx="20" type="subTitle"/>
          </p:nvPr>
        </p:nvSpPr>
        <p:spPr>
          <a:xfrm>
            <a:off x="5419812" y="3931843"/>
            <a:ext cx="1906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1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idx="21" type="ctrTitle"/>
          </p:nvPr>
        </p:nvSpPr>
        <p:spPr>
          <a:xfrm rot="5400000">
            <a:off x="7140350" y="2145900"/>
            <a:ext cx="34875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7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/>
          <p:nvPr>
            <p:ph type="ctrTitle"/>
          </p:nvPr>
        </p:nvSpPr>
        <p:spPr>
          <a:xfrm>
            <a:off x="1841771" y="540456"/>
            <a:ext cx="3694800" cy="91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idx="1" type="subTitle"/>
          </p:nvPr>
        </p:nvSpPr>
        <p:spPr>
          <a:xfrm>
            <a:off x="1631471" y="3763200"/>
            <a:ext cx="3905100" cy="11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2" type="ctrTitle"/>
          </p:nvPr>
        </p:nvSpPr>
        <p:spPr>
          <a:xfrm rot="5400000">
            <a:off x="7140350" y="2145900"/>
            <a:ext cx="34875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6_2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/>
          <p:nvPr>
            <p:ph type="ctrTitle"/>
          </p:nvPr>
        </p:nvSpPr>
        <p:spPr>
          <a:xfrm rot="5400000">
            <a:off x="7140350" y="2145900"/>
            <a:ext cx="34875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12_2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ctrTitle"/>
          </p:nvPr>
        </p:nvSpPr>
        <p:spPr>
          <a:xfrm>
            <a:off x="3288980" y="3699427"/>
            <a:ext cx="14403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" type="subTitle"/>
          </p:nvPr>
        </p:nvSpPr>
        <p:spPr>
          <a:xfrm>
            <a:off x="3288988" y="3871951"/>
            <a:ext cx="15585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2" type="ctrTitle"/>
          </p:nvPr>
        </p:nvSpPr>
        <p:spPr>
          <a:xfrm>
            <a:off x="5781742" y="3699427"/>
            <a:ext cx="14403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3" type="ctrTitle"/>
          </p:nvPr>
        </p:nvSpPr>
        <p:spPr>
          <a:xfrm>
            <a:off x="796242" y="3699427"/>
            <a:ext cx="14403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4" type="subTitle"/>
          </p:nvPr>
        </p:nvSpPr>
        <p:spPr>
          <a:xfrm>
            <a:off x="796250" y="3871951"/>
            <a:ext cx="15585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5" type="subTitle"/>
          </p:nvPr>
        </p:nvSpPr>
        <p:spPr>
          <a:xfrm>
            <a:off x="5791970" y="3871951"/>
            <a:ext cx="15585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9" name="Google Shape;49;p6"/>
          <p:cNvSpPr txBox="1"/>
          <p:nvPr>
            <p:ph idx="6" type="ctrTitle"/>
          </p:nvPr>
        </p:nvSpPr>
        <p:spPr>
          <a:xfrm rot="5400000">
            <a:off x="7140350" y="2145900"/>
            <a:ext cx="34875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WESOME WORDS">
  <p:cSld name="CUSTOM_12_1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/>
          <p:nvPr>
            <p:ph type="ctrTitle"/>
          </p:nvPr>
        </p:nvSpPr>
        <p:spPr>
          <a:xfrm>
            <a:off x="1573200" y="282825"/>
            <a:ext cx="5997600" cy="8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15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type="ctrTitle"/>
          </p:nvPr>
        </p:nvSpPr>
        <p:spPr>
          <a:xfrm>
            <a:off x="2122400" y="952732"/>
            <a:ext cx="13989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4" name="Google Shape;54;p8"/>
          <p:cNvSpPr txBox="1"/>
          <p:nvPr>
            <p:ph idx="1" type="subTitle"/>
          </p:nvPr>
        </p:nvSpPr>
        <p:spPr>
          <a:xfrm>
            <a:off x="2122400" y="1099544"/>
            <a:ext cx="1558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8"/>
          <p:cNvSpPr txBox="1"/>
          <p:nvPr>
            <p:ph idx="2" type="ctrTitle"/>
          </p:nvPr>
        </p:nvSpPr>
        <p:spPr>
          <a:xfrm>
            <a:off x="2122400" y="3276291"/>
            <a:ext cx="13989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6" name="Google Shape;56;p8"/>
          <p:cNvSpPr txBox="1"/>
          <p:nvPr>
            <p:ph idx="3" type="subTitle"/>
          </p:nvPr>
        </p:nvSpPr>
        <p:spPr>
          <a:xfrm>
            <a:off x="2122400" y="3435232"/>
            <a:ext cx="1558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7" name="Google Shape;57;p8"/>
          <p:cNvSpPr txBox="1"/>
          <p:nvPr>
            <p:ph idx="4" type="ctrTitle"/>
          </p:nvPr>
        </p:nvSpPr>
        <p:spPr>
          <a:xfrm>
            <a:off x="5093382" y="3276291"/>
            <a:ext cx="13989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8" name="Google Shape;58;p8"/>
          <p:cNvSpPr txBox="1"/>
          <p:nvPr>
            <p:ph idx="5" type="subTitle"/>
          </p:nvPr>
        </p:nvSpPr>
        <p:spPr>
          <a:xfrm>
            <a:off x="4933782" y="3435232"/>
            <a:ext cx="1558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9" name="Google Shape;59;p8"/>
          <p:cNvSpPr txBox="1"/>
          <p:nvPr>
            <p:ph idx="6" type="ctrTitle"/>
          </p:nvPr>
        </p:nvSpPr>
        <p:spPr>
          <a:xfrm>
            <a:off x="5098275" y="952745"/>
            <a:ext cx="13989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0" name="Google Shape;60;p8"/>
          <p:cNvSpPr txBox="1"/>
          <p:nvPr>
            <p:ph idx="7" type="subTitle"/>
          </p:nvPr>
        </p:nvSpPr>
        <p:spPr>
          <a:xfrm>
            <a:off x="4938675" y="1098096"/>
            <a:ext cx="1558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1" name="Google Shape;61;p8"/>
          <p:cNvSpPr txBox="1"/>
          <p:nvPr>
            <p:ph idx="8" type="ctrTitle"/>
          </p:nvPr>
        </p:nvSpPr>
        <p:spPr>
          <a:xfrm rot="5400000">
            <a:off x="7140350" y="2145900"/>
            <a:ext cx="34875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3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1760413" y="3256110"/>
            <a:ext cx="3481500" cy="9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2" type="subTitle"/>
          </p:nvPr>
        </p:nvSpPr>
        <p:spPr>
          <a:xfrm>
            <a:off x="5505888" y="3526250"/>
            <a:ext cx="1877700" cy="3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CUSTOM_14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idx="1" type="subTitle"/>
          </p:nvPr>
        </p:nvSpPr>
        <p:spPr>
          <a:xfrm>
            <a:off x="6359325" y="3824480"/>
            <a:ext cx="1906500" cy="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100"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hasCustomPrompt="1" type="title"/>
          </p:nvPr>
        </p:nvSpPr>
        <p:spPr>
          <a:xfrm>
            <a:off x="4905375" y="1153875"/>
            <a:ext cx="3432900" cy="2016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200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Fira Sans Extra Condensed Medium"/>
              <a:buNone/>
              <a:defRPr sz="96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Fira Sans Extra Condensed Medium"/>
              <a:buNone/>
              <a:defRPr sz="96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Fira Sans Extra Condensed Medium"/>
              <a:buNone/>
              <a:defRPr sz="96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Fira Sans Extra Condensed Medium"/>
              <a:buNone/>
              <a:defRPr sz="96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Fira Sans Extra Condensed Medium"/>
              <a:buNone/>
              <a:defRPr sz="96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Fira Sans Extra Condensed Medium"/>
              <a:buNone/>
              <a:defRPr sz="96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Fira Sans Extra Condensed Medium"/>
              <a:buNone/>
              <a:defRPr sz="96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Fira Sans Extra Condensed Medium"/>
              <a:buNone/>
              <a:defRPr sz="96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0"/>
          <p:cNvSpPr txBox="1"/>
          <p:nvPr>
            <p:ph idx="2" type="ctrTitle"/>
          </p:nvPr>
        </p:nvSpPr>
        <p:spPr>
          <a:xfrm>
            <a:off x="5873037" y="3269865"/>
            <a:ext cx="2392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30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Paytone One"/>
              <a:buNone/>
              <a:defRPr sz="2800">
                <a:solidFill>
                  <a:schemeClr val="accent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Paytone One"/>
              <a:buNone/>
              <a:defRPr sz="2800">
                <a:solidFill>
                  <a:schemeClr val="accen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Paytone One"/>
              <a:buNone/>
              <a:defRPr sz="2800">
                <a:solidFill>
                  <a:schemeClr val="accen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Paytone One"/>
              <a:buNone/>
              <a:defRPr sz="2800">
                <a:solidFill>
                  <a:schemeClr val="accen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Paytone One"/>
              <a:buNone/>
              <a:defRPr sz="2800">
                <a:solidFill>
                  <a:schemeClr val="accen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Paytone One"/>
              <a:buNone/>
              <a:defRPr sz="2800">
                <a:solidFill>
                  <a:schemeClr val="accen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Paytone One"/>
              <a:buNone/>
              <a:defRPr sz="2800">
                <a:solidFill>
                  <a:schemeClr val="accen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Paytone One"/>
              <a:buNone/>
              <a:defRPr sz="2800">
                <a:solidFill>
                  <a:schemeClr val="accen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Paytone One"/>
              <a:buNone/>
              <a:defRPr sz="2800">
                <a:solidFill>
                  <a:schemeClr val="accen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 Light"/>
              <a:buChar char="●"/>
              <a:defRPr sz="1200">
                <a:solidFill>
                  <a:schemeClr val="accen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 Light"/>
              <a:buChar char="○"/>
              <a:defRPr sz="1200">
                <a:solidFill>
                  <a:schemeClr val="accen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 Light"/>
              <a:buChar char="■"/>
              <a:defRPr sz="1200">
                <a:solidFill>
                  <a:schemeClr val="accen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 Light"/>
              <a:buChar char="●"/>
              <a:defRPr sz="1200">
                <a:solidFill>
                  <a:schemeClr val="accen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 Light"/>
              <a:buChar char="○"/>
              <a:defRPr sz="1200">
                <a:solidFill>
                  <a:schemeClr val="accen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 Light"/>
              <a:buChar char="■"/>
              <a:defRPr sz="1200">
                <a:solidFill>
                  <a:schemeClr val="accen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 Light"/>
              <a:buChar char="●"/>
              <a:defRPr sz="1200">
                <a:solidFill>
                  <a:schemeClr val="accen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 Light"/>
              <a:buChar char="○"/>
              <a:defRPr sz="1200">
                <a:solidFill>
                  <a:schemeClr val="accen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Source Sans Pro Light"/>
              <a:buChar char="■"/>
              <a:defRPr sz="1200">
                <a:solidFill>
                  <a:schemeClr val="accen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>
            <a:off x="0" y="-6786"/>
            <a:ext cx="95100" cy="517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  <p15:guide id="5" pos="5159">
          <p15:clr>
            <a:srgbClr val="EA4335"/>
          </p15:clr>
        </p15:guide>
        <p15:guide id="6" pos="2023">
          <p15:clr>
            <a:srgbClr val="EA4335"/>
          </p15:clr>
        </p15:guide>
        <p15:guide id="7" pos="35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7.png"/><Relationship Id="rId5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925" y="84100"/>
            <a:ext cx="1228125" cy="183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/>
          <p:nvPr>
            <p:ph type="ctrTitle"/>
          </p:nvPr>
        </p:nvSpPr>
        <p:spPr>
          <a:xfrm flipH="1">
            <a:off x="1387400" y="196175"/>
            <a:ext cx="7662900" cy="110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dk2"/>
                </a:solidFill>
              </a:rPr>
              <a:t>クイズマスター のウェブサイト</a:t>
            </a:r>
            <a:r>
              <a:rPr b="1" lang="en" sz="4100">
                <a:solidFill>
                  <a:srgbClr val="FFFF00"/>
                </a:solidFill>
              </a:rPr>
              <a:t> </a:t>
            </a:r>
            <a:endParaRPr b="1" sz="4100">
              <a:solidFill>
                <a:srgbClr val="FFFF00"/>
              </a:solidFill>
              <a:latin typeface="Saira Extra Condensed"/>
              <a:ea typeface="Saira Extra Condensed"/>
              <a:cs typeface="Saira Extra Condensed"/>
              <a:sym typeface="Saira Extra Condensed"/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0" y="-6786"/>
            <a:ext cx="95100" cy="517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0025" y="2456525"/>
            <a:ext cx="5373974" cy="268698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>
            <p:ph type="ctrTitle"/>
          </p:nvPr>
        </p:nvSpPr>
        <p:spPr>
          <a:xfrm flipH="1">
            <a:off x="2117550" y="1188475"/>
            <a:ext cx="6012300" cy="17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A61C00"/>
                </a:solidFill>
              </a:rPr>
              <a:t>グループ2 </a:t>
            </a:r>
            <a:r>
              <a:rPr b="1" lang="en" sz="2200">
                <a:solidFill>
                  <a:srgbClr val="A61C00"/>
                </a:solidFill>
              </a:rPr>
              <a:t> :</a:t>
            </a:r>
            <a:endParaRPr b="1" sz="2200">
              <a:solidFill>
                <a:srgbClr val="A61C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1C00"/>
                </a:solidFill>
              </a:rPr>
              <a:t>ダオ・ヴィエット・ホアン	20176769</a:t>
            </a:r>
            <a:endParaRPr b="1" sz="1900">
              <a:solidFill>
                <a:srgbClr val="A61C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1C00"/>
                </a:solidFill>
              </a:rPr>
              <a:t>                      ヴ・ミン・コン		       20184052</a:t>
            </a:r>
            <a:endParaRPr b="1" sz="1900">
              <a:solidFill>
                <a:srgbClr val="A61C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1C00"/>
                </a:solidFill>
              </a:rPr>
              <a:t>             ファム・チョン・フアン      20176771</a:t>
            </a:r>
            <a:endParaRPr b="1" sz="1900">
              <a:solidFill>
                <a:srgbClr val="A61C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/>
          <p:nvPr/>
        </p:nvSpPr>
        <p:spPr>
          <a:xfrm>
            <a:off x="0" y="-6786"/>
            <a:ext cx="95100" cy="517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438725" y="942275"/>
            <a:ext cx="2316300" cy="23028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 txBox="1"/>
          <p:nvPr>
            <p:ph idx="3" type="subTitle"/>
          </p:nvPr>
        </p:nvSpPr>
        <p:spPr>
          <a:xfrm>
            <a:off x="2079325" y="3261425"/>
            <a:ext cx="2555700" cy="14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それはみんなの知識を見直しそして、新しいことを学ぶのを助けます</a:t>
            </a:r>
            <a:r>
              <a:rPr lang="en" sz="2000"/>
              <a:t>。</a:t>
            </a:r>
            <a:r>
              <a:rPr lang="en" sz="2000"/>
              <a:t> </a:t>
            </a:r>
            <a:endParaRPr sz="2000"/>
          </a:p>
        </p:txBody>
      </p:sp>
      <p:sp>
        <p:nvSpPr>
          <p:cNvPr id="128" name="Google Shape;128;p18"/>
          <p:cNvSpPr txBox="1"/>
          <p:nvPr>
            <p:ph type="ctrTitle"/>
          </p:nvPr>
        </p:nvSpPr>
        <p:spPr>
          <a:xfrm>
            <a:off x="624525" y="326525"/>
            <a:ext cx="3566100" cy="59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/>
              <a:t>プロジェクトの紹介 </a:t>
            </a:r>
            <a:endParaRPr b="1" sz="2900"/>
          </a:p>
        </p:txBody>
      </p:sp>
      <p:sp>
        <p:nvSpPr>
          <p:cNvPr id="129" name="Google Shape;129;p18"/>
          <p:cNvSpPr/>
          <p:nvPr/>
        </p:nvSpPr>
        <p:spPr>
          <a:xfrm>
            <a:off x="1990225" y="2766575"/>
            <a:ext cx="2644800" cy="23952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8"/>
          <p:cNvSpPr txBox="1"/>
          <p:nvPr>
            <p:ph idx="13" type="subTitle"/>
          </p:nvPr>
        </p:nvSpPr>
        <p:spPr>
          <a:xfrm>
            <a:off x="391625" y="1043525"/>
            <a:ext cx="2410500" cy="23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クイズマスターは、アカウントを登録してゲームをプレイできるゲーム</a:t>
            </a:r>
            <a:r>
              <a:rPr lang="en" sz="2000"/>
              <a:t>ウェブ</a:t>
            </a:r>
            <a:r>
              <a:rPr lang="en" sz="2000"/>
              <a:t>サイトです。 </a:t>
            </a:r>
            <a:endParaRPr sz="2000"/>
          </a:p>
        </p:txBody>
      </p:sp>
      <p:grpSp>
        <p:nvGrpSpPr>
          <p:cNvPr id="131" name="Google Shape;131;p18"/>
          <p:cNvGrpSpPr/>
          <p:nvPr/>
        </p:nvGrpSpPr>
        <p:grpSpPr>
          <a:xfrm>
            <a:off x="899907" y="4016962"/>
            <a:ext cx="739744" cy="439984"/>
            <a:chOff x="5943800" y="5041550"/>
            <a:chExt cx="406475" cy="286150"/>
          </a:xfrm>
        </p:grpSpPr>
        <p:sp>
          <p:nvSpPr>
            <p:cNvPr id="132" name="Google Shape;132;p18"/>
            <p:cNvSpPr/>
            <p:nvPr/>
          </p:nvSpPr>
          <p:spPr>
            <a:xfrm>
              <a:off x="6199325" y="5069825"/>
              <a:ext cx="85625" cy="43575"/>
            </a:xfrm>
            <a:custGeom>
              <a:rect b="b" l="l" r="r" t="t"/>
              <a:pathLst>
                <a:path extrusionOk="0" h="1743" w="3425">
                  <a:moveTo>
                    <a:pt x="2891" y="334"/>
                  </a:moveTo>
                  <a:lnTo>
                    <a:pt x="0" y="1"/>
                  </a:lnTo>
                  <a:lnTo>
                    <a:pt x="0" y="1261"/>
                  </a:lnTo>
                  <a:lnTo>
                    <a:pt x="1712" y="1743"/>
                  </a:lnTo>
                  <a:lnTo>
                    <a:pt x="3423" y="1261"/>
                  </a:lnTo>
                  <a:lnTo>
                    <a:pt x="3423" y="868"/>
                  </a:lnTo>
                  <a:cubicBezTo>
                    <a:pt x="3425" y="574"/>
                    <a:pt x="3181" y="368"/>
                    <a:pt x="2891" y="334"/>
                  </a:cubicBezTo>
                  <a:close/>
                </a:path>
              </a:pathLst>
            </a:custGeom>
            <a:solidFill>
              <a:srgbClr val="A7AD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5958450" y="5086775"/>
              <a:ext cx="267425" cy="184025"/>
            </a:xfrm>
            <a:custGeom>
              <a:rect b="b" l="l" r="r" t="t"/>
              <a:pathLst>
                <a:path extrusionOk="0" h="7361" w="10697">
                  <a:moveTo>
                    <a:pt x="1" y="6643"/>
                  </a:moveTo>
                  <a:lnTo>
                    <a:pt x="5173" y="7360"/>
                  </a:lnTo>
                  <a:lnTo>
                    <a:pt x="9651" y="6643"/>
                  </a:lnTo>
                  <a:lnTo>
                    <a:pt x="10696" y="3629"/>
                  </a:lnTo>
                  <a:lnTo>
                    <a:pt x="9651" y="0"/>
                  </a:lnTo>
                  <a:lnTo>
                    <a:pt x="309" y="0"/>
                  </a:lnTo>
                  <a:cubicBezTo>
                    <a:pt x="139" y="2"/>
                    <a:pt x="1" y="140"/>
                    <a:pt x="1" y="310"/>
                  </a:cubicBezTo>
                  <a:close/>
                </a:path>
              </a:pathLst>
            </a:custGeom>
            <a:solidFill>
              <a:srgbClr val="E5ED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5958450" y="5177850"/>
              <a:ext cx="120475" cy="30175"/>
            </a:xfrm>
            <a:custGeom>
              <a:rect b="b" l="l" r="r" t="t"/>
              <a:pathLst>
                <a:path extrusionOk="0" h="1207" w="4819">
                  <a:moveTo>
                    <a:pt x="1" y="0"/>
                  </a:moveTo>
                  <a:lnTo>
                    <a:pt x="4818" y="0"/>
                  </a:lnTo>
                  <a:lnTo>
                    <a:pt x="4818" y="1207"/>
                  </a:lnTo>
                  <a:lnTo>
                    <a:pt x="1" y="1207"/>
                  </a:lnTo>
                  <a:close/>
                </a:path>
              </a:pathLst>
            </a:custGeom>
            <a:solidFill>
              <a:srgbClr val="6469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6078900" y="5177850"/>
              <a:ext cx="120450" cy="30175"/>
            </a:xfrm>
            <a:custGeom>
              <a:rect b="b" l="l" r="r" t="t"/>
              <a:pathLst>
                <a:path extrusionOk="0" h="1207" w="4818">
                  <a:moveTo>
                    <a:pt x="0" y="0"/>
                  </a:moveTo>
                  <a:lnTo>
                    <a:pt x="4817" y="0"/>
                  </a:lnTo>
                  <a:lnTo>
                    <a:pt x="4817" y="1207"/>
                  </a:lnTo>
                  <a:lnTo>
                    <a:pt x="0" y="1207"/>
                  </a:lnTo>
                  <a:close/>
                </a:path>
              </a:pathLst>
            </a:custGeom>
            <a:solidFill>
              <a:srgbClr val="6469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6199325" y="5101025"/>
              <a:ext cx="129975" cy="166050"/>
            </a:xfrm>
            <a:custGeom>
              <a:rect b="b" l="l" r="r" t="t"/>
              <a:pathLst>
                <a:path extrusionOk="0" h="6642" w="5199">
                  <a:moveTo>
                    <a:pt x="0" y="0"/>
                  </a:moveTo>
                  <a:lnTo>
                    <a:pt x="0" y="6072"/>
                  </a:lnTo>
                  <a:lnTo>
                    <a:pt x="2550" y="6641"/>
                  </a:lnTo>
                  <a:lnTo>
                    <a:pt x="5199" y="6072"/>
                  </a:lnTo>
                  <a:lnTo>
                    <a:pt x="5199" y="1117"/>
                  </a:lnTo>
                  <a:cubicBezTo>
                    <a:pt x="5199" y="226"/>
                    <a:pt x="4249" y="0"/>
                    <a:pt x="3841" y="0"/>
                  </a:cubicBezTo>
                  <a:close/>
                </a:path>
              </a:pathLst>
            </a:custGeom>
            <a:solidFill>
              <a:srgbClr val="3637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277275" y="5101025"/>
              <a:ext cx="52025" cy="28550"/>
            </a:xfrm>
            <a:custGeom>
              <a:rect b="b" l="l" r="r" t="t"/>
              <a:pathLst>
                <a:path extrusionOk="0" h="1142" w="2081">
                  <a:moveTo>
                    <a:pt x="2081" y="1117"/>
                  </a:moveTo>
                  <a:cubicBezTo>
                    <a:pt x="2081" y="226"/>
                    <a:pt x="1137" y="0"/>
                    <a:pt x="730" y="0"/>
                  </a:cubicBezTo>
                  <a:lnTo>
                    <a:pt x="0" y="0"/>
                  </a:lnTo>
                  <a:cubicBezTo>
                    <a:pt x="409" y="0"/>
                    <a:pt x="1352" y="226"/>
                    <a:pt x="1352" y="1117"/>
                  </a:cubicBezTo>
                  <a:lnTo>
                    <a:pt x="1352" y="1142"/>
                  </a:lnTo>
                  <a:lnTo>
                    <a:pt x="2081" y="1142"/>
                  </a:lnTo>
                  <a:lnTo>
                    <a:pt x="2081" y="1117"/>
                  </a:lnTo>
                  <a:close/>
                </a:path>
              </a:pathLst>
            </a:custGeom>
            <a:solidFill>
              <a:srgbClr val="3234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6311050" y="5175425"/>
              <a:ext cx="18225" cy="26250"/>
            </a:xfrm>
            <a:custGeom>
              <a:rect b="b" l="l" r="r" t="t"/>
              <a:pathLst>
                <a:path extrusionOk="0" h="1050" w="729">
                  <a:moveTo>
                    <a:pt x="1" y="4"/>
                  </a:moveTo>
                  <a:lnTo>
                    <a:pt x="1" y="1049"/>
                  </a:lnTo>
                  <a:lnTo>
                    <a:pt x="728" y="1049"/>
                  </a:lnTo>
                  <a:lnTo>
                    <a:pt x="728" y="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234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6311050" y="5225425"/>
              <a:ext cx="18225" cy="27750"/>
            </a:xfrm>
            <a:custGeom>
              <a:rect b="b" l="l" r="r" t="t"/>
              <a:pathLst>
                <a:path extrusionOk="0" h="1110" w="729">
                  <a:moveTo>
                    <a:pt x="1" y="1"/>
                  </a:moveTo>
                  <a:lnTo>
                    <a:pt x="728" y="1"/>
                  </a:lnTo>
                  <a:lnTo>
                    <a:pt x="728" y="1110"/>
                  </a:lnTo>
                  <a:lnTo>
                    <a:pt x="1" y="1110"/>
                  </a:lnTo>
                  <a:close/>
                </a:path>
              </a:pathLst>
            </a:custGeom>
            <a:solidFill>
              <a:srgbClr val="3234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6251950" y="5075475"/>
              <a:ext cx="33000" cy="25575"/>
            </a:xfrm>
            <a:custGeom>
              <a:rect b="b" l="l" r="r" t="t"/>
              <a:pathLst>
                <a:path extrusionOk="0" h="1023" w="1320">
                  <a:moveTo>
                    <a:pt x="793" y="94"/>
                  </a:moveTo>
                  <a:lnTo>
                    <a:pt x="1" y="1"/>
                  </a:lnTo>
                  <a:cubicBezTo>
                    <a:pt x="288" y="35"/>
                    <a:pt x="526" y="241"/>
                    <a:pt x="526" y="536"/>
                  </a:cubicBezTo>
                  <a:lnTo>
                    <a:pt x="526" y="1022"/>
                  </a:lnTo>
                  <a:lnTo>
                    <a:pt x="1320" y="1022"/>
                  </a:lnTo>
                  <a:lnTo>
                    <a:pt x="1320" y="630"/>
                  </a:lnTo>
                  <a:cubicBezTo>
                    <a:pt x="1320" y="336"/>
                    <a:pt x="1080" y="128"/>
                    <a:pt x="793" y="94"/>
                  </a:cubicBezTo>
                  <a:close/>
                </a:path>
              </a:pathLst>
            </a:custGeom>
            <a:solidFill>
              <a:srgbClr val="8084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6255550" y="5130325"/>
              <a:ext cx="73750" cy="45400"/>
            </a:xfrm>
            <a:custGeom>
              <a:rect b="b" l="l" r="r" t="t"/>
              <a:pathLst>
                <a:path extrusionOk="0" h="1816" w="2950">
                  <a:moveTo>
                    <a:pt x="2950" y="0"/>
                  </a:moveTo>
                  <a:lnTo>
                    <a:pt x="378" y="0"/>
                  </a:lnTo>
                  <a:cubicBezTo>
                    <a:pt x="170" y="2"/>
                    <a:pt x="4" y="167"/>
                    <a:pt x="2" y="375"/>
                  </a:cubicBezTo>
                  <a:lnTo>
                    <a:pt x="0" y="1434"/>
                  </a:lnTo>
                  <a:cubicBezTo>
                    <a:pt x="2" y="1640"/>
                    <a:pt x="169" y="1806"/>
                    <a:pt x="375" y="1808"/>
                  </a:cubicBezTo>
                  <a:lnTo>
                    <a:pt x="2950" y="1815"/>
                  </a:lnTo>
                  <a:lnTo>
                    <a:pt x="2950" y="2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6311050" y="5129550"/>
              <a:ext cx="18225" cy="46050"/>
            </a:xfrm>
            <a:custGeom>
              <a:rect b="b" l="l" r="r" t="t"/>
              <a:pathLst>
                <a:path extrusionOk="0" h="1842" w="729">
                  <a:moveTo>
                    <a:pt x="1" y="1"/>
                  </a:moveTo>
                  <a:lnTo>
                    <a:pt x="1" y="1839"/>
                  </a:lnTo>
                  <a:lnTo>
                    <a:pt x="728" y="1841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6296000" y="5201600"/>
              <a:ext cx="33300" cy="23800"/>
            </a:xfrm>
            <a:custGeom>
              <a:rect b="b" l="l" r="r" t="t"/>
              <a:pathLst>
                <a:path extrusionOk="0" h="952" w="1332">
                  <a:moveTo>
                    <a:pt x="350" y="2"/>
                  </a:moveTo>
                  <a:cubicBezTo>
                    <a:pt x="158" y="0"/>
                    <a:pt x="2" y="153"/>
                    <a:pt x="0" y="344"/>
                  </a:cubicBezTo>
                  <a:lnTo>
                    <a:pt x="0" y="610"/>
                  </a:lnTo>
                  <a:cubicBezTo>
                    <a:pt x="0" y="800"/>
                    <a:pt x="155" y="952"/>
                    <a:pt x="343" y="952"/>
                  </a:cubicBezTo>
                  <a:lnTo>
                    <a:pt x="1332" y="952"/>
                  </a:lnTo>
                  <a:lnTo>
                    <a:pt x="1332" y="2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6311050" y="5201650"/>
              <a:ext cx="18225" cy="23750"/>
            </a:xfrm>
            <a:custGeom>
              <a:rect b="b" l="l" r="r" t="t"/>
              <a:pathLst>
                <a:path extrusionOk="0" h="950" w="729">
                  <a:moveTo>
                    <a:pt x="1" y="0"/>
                  </a:moveTo>
                  <a:lnTo>
                    <a:pt x="728" y="0"/>
                  </a:lnTo>
                  <a:lnTo>
                    <a:pt x="728" y="950"/>
                  </a:lnTo>
                  <a:lnTo>
                    <a:pt x="1" y="95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6174775" y="5086775"/>
              <a:ext cx="24575" cy="90325"/>
            </a:xfrm>
            <a:custGeom>
              <a:rect b="b" l="l" r="r" t="t"/>
              <a:pathLst>
                <a:path extrusionOk="0" h="3613" w="983">
                  <a:moveTo>
                    <a:pt x="0" y="0"/>
                  </a:moveTo>
                  <a:lnTo>
                    <a:pt x="0" y="3613"/>
                  </a:lnTo>
                  <a:lnTo>
                    <a:pt x="982" y="3613"/>
                  </a:lnTo>
                  <a:lnTo>
                    <a:pt x="982" y="0"/>
                  </a:lnTo>
                  <a:close/>
                </a:path>
              </a:pathLst>
            </a:custGeom>
            <a:solidFill>
              <a:srgbClr val="C8CF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6174775" y="5177850"/>
              <a:ext cx="24575" cy="30175"/>
            </a:xfrm>
            <a:custGeom>
              <a:rect b="b" l="l" r="r" t="t"/>
              <a:pathLst>
                <a:path extrusionOk="0" h="1207" w="983">
                  <a:moveTo>
                    <a:pt x="0" y="0"/>
                  </a:moveTo>
                  <a:lnTo>
                    <a:pt x="982" y="0"/>
                  </a:lnTo>
                  <a:lnTo>
                    <a:pt x="982" y="1207"/>
                  </a:lnTo>
                  <a:lnTo>
                    <a:pt x="0" y="1207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6174775" y="5208000"/>
              <a:ext cx="24575" cy="45175"/>
            </a:xfrm>
            <a:custGeom>
              <a:rect b="b" l="l" r="r" t="t"/>
              <a:pathLst>
                <a:path extrusionOk="0" h="1807" w="983">
                  <a:moveTo>
                    <a:pt x="0" y="1"/>
                  </a:moveTo>
                  <a:lnTo>
                    <a:pt x="982" y="1"/>
                  </a:lnTo>
                  <a:lnTo>
                    <a:pt x="982" y="1807"/>
                  </a:lnTo>
                  <a:lnTo>
                    <a:pt x="0" y="1807"/>
                  </a:lnTo>
                  <a:close/>
                </a:path>
              </a:pathLst>
            </a:custGeom>
            <a:solidFill>
              <a:srgbClr val="C8CF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6164875" y="5041550"/>
              <a:ext cx="40825" cy="216850"/>
            </a:xfrm>
            <a:custGeom>
              <a:rect b="b" l="l" r="r" t="t"/>
              <a:pathLst>
                <a:path extrusionOk="0" h="8674" w="1633">
                  <a:moveTo>
                    <a:pt x="279" y="1"/>
                  </a:moveTo>
                  <a:cubicBezTo>
                    <a:pt x="119" y="1"/>
                    <a:pt x="1" y="152"/>
                    <a:pt x="39" y="309"/>
                  </a:cubicBezTo>
                  <a:cubicBezTo>
                    <a:pt x="70" y="419"/>
                    <a:pt x="168" y="494"/>
                    <a:pt x="281" y="494"/>
                  </a:cubicBezTo>
                  <a:cubicBezTo>
                    <a:pt x="282" y="494"/>
                    <a:pt x="284" y="494"/>
                    <a:pt x="285" y="494"/>
                  </a:cubicBezTo>
                  <a:cubicBezTo>
                    <a:pt x="1045" y="496"/>
                    <a:pt x="1118" y="1134"/>
                    <a:pt x="1125" y="1225"/>
                  </a:cubicBezTo>
                  <a:lnTo>
                    <a:pt x="1125" y="8420"/>
                  </a:lnTo>
                  <a:cubicBezTo>
                    <a:pt x="1124" y="8529"/>
                    <a:pt x="1194" y="8628"/>
                    <a:pt x="1299" y="8662"/>
                  </a:cubicBezTo>
                  <a:cubicBezTo>
                    <a:pt x="1326" y="8670"/>
                    <a:pt x="1353" y="8674"/>
                    <a:pt x="1379" y="8674"/>
                  </a:cubicBezTo>
                  <a:cubicBezTo>
                    <a:pt x="1519" y="8674"/>
                    <a:pt x="1633" y="8563"/>
                    <a:pt x="1633" y="8427"/>
                  </a:cubicBezTo>
                  <a:lnTo>
                    <a:pt x="1633" y="1218"/>
                  </a:lnTo>
                  <a:lnTo>
                    <a:pt x="1633" y="1207"/>
                  </a:lnTo>
                  <a:cubicBezTo>
                    <a:pt x="1613" y="790"/>
                    <a:pt x="1306" y="1"/>
                    <a:pt x="285" y="1"/>
                  </a:cubicBezTo>
                  <a:cubicBezTo>
                    <a:pt x="283" y="1"/>
                    <a:pt x="281" y="1"/>
                    <a:pt x="279" y="1"/>
                  </a:cubicBezTo>
                  <a:close/>
                </a:path>
              </a:pathLst>
            </a:custGeom>
            <a:solidFill>
              <a:srgbClr val="575A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5943800" y="5253150"/>
              <a:ext cx="78350" cy="27775"/>
            </a:xfrm>
            <a:custGeom>
              <a:rect b="b" l="l" r="r" t="t"/>
              <a:pathLst>
                <a:path extrusionOk="0" h="1111" w="3134">
                  <a:moveTo>
                    <a:pt x="3134" y="1"/>
                  </a:moveTo>
                  <a:lnTo>
                    <a:pt x="578" y="1"/>
                  </a:lnTo>
                  <a:cubicBezTo>
                    <a:pt x="289" y="1"/>
                    <a:pt x="48" y="225"/>
                    <a:pt x="26" y="513"/>
                  </a:cubicBezTo>
                  <a:cubicBezTo>
                    <a:pt x="1" y="841"/>
                    <a:pt x="268" y="1110"/>
                    <a:pt x="598" y="1110"/>
                  </a:cubicBezTo>
                  <a:lnTo>
                    <a:pt x="2637" y="1110"/>
                  </a:lnTo>
                  <a:cubicBezTo>
                    <a:pt x="2664" y="693"/>
                    <a:pt x="2840" y="298"/>
                    <a:pt x="3134" y="1"/>
                  </a:cubicBezTo>
                  <a:close/>
                </a:path>
              </a:pathLst>
            </a:custGeom>
            <a:solidFill>
              <a:srgbClr val="A7AD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6286400" y="5253150"/>
              <a:ext cx="63875" cy="27775"/>
            </a:xfrm>
            <a:custGeom>
              <a:rect b="b" l="l" r="r" t="t"/>
              <a:pathLst>
                <a:path extrusionOk="0" h="1111" w="2555">
                  <a:moveTo>
                    <a:pt x="1712" y="1"/>
                  </a:moveTo>
                  <a:lnTo>
                    <a:pt x="1" y="1"/>
                  </a:lnTo>
                  <a:cubicBezTo>
                    <a:pt x="293" y="298"/>
                    <a:pt x="469" y="693"/>
                    <a:pt x="496" y="1110"/>
                  </a:cubicBezTo>
                  <a:lnTo>
                    <a:pt x="1958" y="1110"/>
                  </a:lnTo>
                  <a:cubicBezTo>
                    <a:pt x="2284" y="1110"/>
                    <a:pt x="2555" y="838"/>
                    <a:pt x="2530" y="513"/>
                  </a:cubicBezTo>
                  <a:cubicBezTo>
                    <a:pt x="2506" y="225"/>
                    <a:pt x="2264" y="1"/>
                    <a:pt x="1976" y="1"/>
                  </a:cubicBezTo>
                  <a:close/>
                </a:path>
              </a:pathLst>
            </a:custGeom>
            <a:solidFill>
              <a:srgbClr val="A7AD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6069125" y="5253150"/>
              <a:ext cx="170325" cy="27775"/>
            </a:xfrm>
            <a:custGeom>
              <a:rect b="b" l="l" r="r" t="t"/>
              <a:pathLst>
                <a:path extrusionOk="0" h="1111" w="6813">
                  <a:moveTo>
                    <a:pt x="5199" y="1"/>
                  </a:moveTo>
                  <a:lnTo>
                    <a:pt x="0" y="1"/>
                  </a:lnTo>
                  <a:cubicBezTo>
                    <a:pt x="294" y="298"/>
                    <a:pt x="470" y="693"/>
                    <a:pt x="497" y="1110"/>
                  </a:cubicBezTo>
                  <a:lnTo>
                    <a:pt x="6317" y="1110"/>
                  </a:lnTo>
                  <a:cubicBezTo>
                    <a:pt x="6343" y="693"/>
                    <a:pt x="6518" y="298"/>
                    <a:pt x="6812" y="1"/>
                  </a:cubicBezTo>
                  <a:close/>
                </a:path>
              </a:pathLst>
            </a:custGeom>
            <a:solidFill>
              <a:srgbClr val="A7AD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6001650" y="5235900"/>
              <a:ext cx="87700" cy="91800"/>
            </a:xfrm>
            <a:custGeom>
              <a:rect b="b" l="l" r="r" t="t"/>
              <a:pathLst>
                <a:path extrusionOk="0" h="3672" w="3508">
                  <a:moveTo>
                    <a:pt x="504" y="689"/>
                  </a:moveTo>
                  <a:cubicBezTo>
                    <a:pt x="208" y="988"/>
                    <a:pt x="31" y="1384"/>
                    <a:pt x="4" y="1806"/>
                  </a:cubicBezTo>
                  <a:cubicBezTo>
                    <a:pt x="2" y="1843"/>
                    <a:pt x="1" y="1879"/>
                    <a:pt x="1" y="1917"/>
                  </a:cubicBezTo>
                  <a:cubicBezTo>
                    <a:pt x="1" y="2886"/>
                    <a:pt x="785" y="3671"/>
                    <a:pt x="1753" y="3671"/>
                  </a:cubicBezTo>
                  <a:cubicBezTo>
                    <a:pt x="2723" y="3671"/>
                    <a:pt x="3508" y="2886"/>
                    <a:pt x="3508" y="1917"/>
                  </a:cubicBezTo>
                  <a:cubicBezTo>
                    <a:pt x="3508" y="1879"/>
                    <a:pt x="3508" y="1843"/>
                    <a:pt x="3504" y="1806"/>
                  </a:cubicBezTo>
                  <a:cubicBezTo>
                    <a:pt x="3477" y="1384"/>
                    <a:pt x="3300" y="988"/>
                    <a:pt x="3006" y="689"/>
                  </a:cubicBezTo>
                  <a:cubicBezTo>
                    <a:pt x="2993" y="677"/>
                    <a:pt x="2981" y="666"/>
                    <a:pt x="2968" y="653"/>
                  </a:cubicBezTo>
                  <a:cubicBezTo>
                    <a:pt x="2291" y="1"/>
                    <a:pt x="1217" y="1"/>
                    <a:pt x="538" y="653"/>
                  </a:cubicBezTo>
                  <a:cubicBezTo>
                    <a:pt x="526" y="666"/>
                    <a:pt x="515" y="677"/>
                    <a:pt x="504" y="689"/>
                  </a:cubicBezTo>
                  <a:close/>
                </a:path>
              </a:pathLst>
            </a:custGeom>
            <a:solidFill>
              <a:srgbClr val="8084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6036650" y="5240000"/>
              <a:ext cx="52650" cy="87700"/>
            </a:xfrm>
            <a:custGeom>
              <a:rect b="b" l="l" r="r" t="t"/>
              <a:pathLst>
                <a:path extrusionOk="0" h="3508" w="2106">
                  <a:moveTo>
                    <a:pt x="1568" y="489"/>
                  </a:moveTo>
                  <a:cubicBezTo>
                    <a:pt x="1242" y="176"/>
                    <a:pt x="805" y="0"/>
                    <a:pt x="351" y="0"/>
                  </a:cubicBezTo>
                  <a:cubicBezTo>
                    <a:pt x="233" y="0"/>
                    <a:pt x="115" y="13"/>
                    <a:pt x="0" y="38"/>
                  </a:cubicBezTo>
                  <a:cubicBezTo>
                    <a:pt x="344" y="93"/>
                    <a:pt x="663" y="251"/>
                    <a:pt x="916" y="489"/>
                  </a:cubicBezTo>
                  <a:cubicBezTo>
                    <a:pt x="919" y="495"/>
                    <a:pt x="925" y="498"/>
                    <a:pt x="928" y="502"/>
                  </a:cubicBezTo>
                  <a:lnTo>
                    <a:pt x="964" y="538"/>
                  </a:lnTo>
                  <a:cubicBezTo>
                    <a:pt x="1260" y="837"/>
                    <a:pt x="1437" y="1233"/>
                    <a:pt x="1464" y="1654"/>
                  </a:cubicBezTo>
                  <a:cubicBezTo>
                    <a:pt x="1466" y="1690"/>
                    <a:pt x="1468" y="1728"/>
                    <a:pt x="1468" y="1765"/>
                  </a:cubicBezTo>
                  <a:cubicBezTo>
                    <a:pt x="1468" y="2599"/>
                    <a:pt x="882" y="3315"/>
                    <a:pt x="66" y="3484"/>
                  </a:cubicBezTo>
                  <a:cubicBezTo>
                    <a:pt x="161" y="3498"/>
                    <a:pt x="256" y="3505"/>
                    <a:pt x="353" y="3505"/>
                  </a:cubicBezTo>
                  <a:cubicBezTo>
                    <a:pt x="1321" y="3507"/>
                    <a:pt x="2106" y="2722"/>
                    <a:pt x="2106" y="1753"/>
                  </a:cubicBezTo>
                  <a:cubicBezTo>
                    <a:pt x="2106" y="1715"/>
                    <a:pt x="2106" y="1677"/>
                    <a:pt x="2102" y="1642"/>
                  </a:cubicBezTo>
                  <a:cubicBezTo>
                    <a:pt x="2077" y="1220"/>
                    <a:pt x="1900" y="824"/>
                    <a:pt x="1604" y="525"/>
                  </a:cubicBezTo>
                  <a:cubicBezTo>
                    <a:pt x="1592" y="513"/>
                    <a:pt x="1581" y="502"/>
                    <a:pt x="1568" y="489"/>
                  </a:cubicBezTo>
                  <a:close/>
                </a:path>
              </a:pathLst>
            </a:custGeom>
            <a:solidFill>
              <a:srgbClr val="575A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6026750" y="5266425"/>
              <a:ext cx="36175" cy="36225"/>
            </a:xfrm>
            <a:custGeom>
              <a:rect b="b" l="l" r="r" t="t"/>
              <a:pathLst>
                <a:path extrusionOk="0" h="1449" w="1447">
                  <a:moveTo>
                    <a:pt x="749" y="0"/>
                  </a:moveTo>
                  <a:cubicBezTo>
                    <a:pt x="468" y="0"/>
                    <a:pt x="213" y="171"/>
                    <a:pt x="108" y="430"/>
                  </a:cubicBezTo>
                  <a:cubicBezTo>
                    <a:pt x="0" y="692"/>
                    <a:pt x="59" y="991"/>
                    <a:pt x="258" y="1189"/>
                  </a:cubicBezTo>
                  <a:cubicBezTo>
                    <a:pt x="457" y="1387"/>
                    <a:pt x="756" y="1448"/>
                    <a:pt x="1016" y="1339"/>
                  </a:cubicBezTo>
                  <a:cubicBezTo>
                    <a:pt x="1276" y="1232"/>
                    <a:pt x="1446" y="977"/>
                    <a:pt x="1446" y="696"/>
                  </a:cubicBezTo>
                  <a:cubicBezTo>
                    <a:pt x="1446" y="312"/>
                    <a:pt x="1134" y="0"/>
                    <a:pt x="749" y="0"/>
                  </a:cubicBezTo>
                  <a:close/>
                </a:path>
              </a:pathLst>
            </a:custGeom>
            <a:solidFill>
              <a:srgbClr val="E5ED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6219200" y="5236675"/>
              <a:ext cx="87700" cy="91025"/>
            </a:xfrm>
            <a:custGeom>
              <a:rect b="b" l="l" r="r" t="t"/>
              <a:pathLst>
                <a:path extrusionOk="0" h="3641" w="3508">
                  <a:moveTo>
                    <a:pt x="3006" y="658"/>
                  </a:moveTo>
                  <a:cubicBezTo>
                    <a:pt x="2521" y="164"/>
                    <a:pt x="1791" y="0"/>
                    <a:pt x="1142" y="242"/>
                  </a:cubicBezTo>
                  <a:cubicBezTo>
                    <a:pt x="494" y="484"/>
                    <a:pt x="47" y="1083"/>
                    <a:pt x="4" y="1775"/>
                  </a:cubicBezTo>
                  <a:cubicBezTo>
                    <a:pt x="1" y="1812"/>
                    <a:pt x="1" y="1848"/>
                    <a:pt x="1" y="1886"/>
                  </a:cubicBezTo>
                  <a:cubicBezTo>
                    <a:pt x="1" y="2855"/>
                    <a:pt x="786" y="3640"/>
                    <a:pt x="1754" y="3640"/>
                  </a:cubicBezTo>
                  <a:cubicBezTo>
                    <a:pt x="2723" y="3640"/>
                    <a:pt x="3508" y="2855"/>
                    <a:pt x="3508" y="1886"/>
                  </a:cubicBezTo>
                  <a:cubicBezTo>
                    <a:pt x="3508" y="1848"/>
                    <a:pt x="3506" y="1812"/>
                    <a:pt x="3504" y="1775"/>
                  </a:cubicBezTo>
                  <a:cubicBezTo>
                    <a:pt x="3477" y="1353"/>
                    <a:pt x="3300" y="957"/>
                    <a:pt x="3004" y="658"/>
                  </a:cubicBezTo>
                  <a:close/>
                </a:path>
              </a:pathLst>
            </a:custGeom>
            <a:solidFill>
              <a:srgbClr val="8084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6254250" y="5240000"/>
              <a:ext cx="52700" cy="87650"/>
            </a:xfrm>
            <a:custGeom>
              <a:rect b="b" l="l" r="r" t="t"/>
              <a:pathLst>
                <a:path extrusionOk="0" h="3506" w="2108">
                  <a:moveTo>
                    <a:pt x="1568" y="489"/>
                  </a:moveTo>
                  <a:cubicBezTo>
                    <a:pt x="1242" y="176"/>
                    <a:pt x="807" y="0"/>
                    <a:pt x="353" y="0"/>
                  </a:cubicBezTo>
                  <a:cubicBezTo>
                    <a:pt x="235" y="0"/>
                    <a:pt x="117" y="13"/>
                    <a:pt x="0" y="38"/>
                  </a:cubicBezTo>
                  <a:cubicBezTo>
                    <a:pt x="344" y="93"/>
                    <a:pt x="663" y="251"/>
                    <a:pt x="916" y="489"/>
                  </a:cubicBezTo>
                  <a:cubicBezTo>
                    <a:pt x="921" y="493"/>
                    <a:pt x="925" y="498"/>
                    <a:pt x="929" y="502"/>
                  </a:cubicBezTo>
                  <a:cubicBezTo>
                    <a:pt x="941" y="514"/>
                    <a:pt x="954" y="527"/>
                    <a:pt x="964" y="538"/>
                  </a:cubicBezTo>
                  <a:cubicBezTo>
                    <a:pt x="1260" y="837"/>
                    <a:pt x="1438" y="1233"/>
                    <a:pt x="1464" y="1654"/>
                  </a:cubicBezTo>
                  <a:cubicBezTo>
                    <a:pt x="1466" y="1690"/>
                    <a:pt x="1468" y="1728"/>
                    <a:pt x="1468" y="1765"/>
                  </a:cubicBezTo>
                  <a:cubicBezTo>
                    <a:pt x="1466" y="2597"/>
                    <a:pt x="882" y="3314"/>
                    <a:pt x="68" y="3482"/>
                  </a:cubicBezTo>
                  <a:cubicBezTo>
                    <a:pt x="162" y="3498"/>
                    <a:pt x="258" y="3505"/>
                    <a:pt x="353" y="3504"/>
                  </a:cubicBezTo>
                  <a:cubicBezTo>
                    <a:pt x="1321" y="3505"/>
                    <a:pt x="2106" y="2720"/>
                    <a:pt x="2108" y="1751"/>
                  </a:cubicBezTo>
                  <a:cubicBezTo>
                    <a:pt x="2108" y="1715"/>
                    <a:pt x="2106" y="1677"/>
                    <a:pt x="2104" y="1640"/>
                  </a:cubicBezTo>
                  <a:cubicBezTo>
                    <a:pt x="2077" y="1219"/>
                    <a:pt x="1900" y="823"/>
                    <a:pt x="1604" y="523"/>
                  </a:cubicBezTo>
                  <a:cubicBezTo>
                    <a:pt x="1593" y="511"/>
                    <a:pt x="1581" y="502"/>
                    <a:pt x="1568" y="488"/>
                  </a:cubicBezTo>
                  <a:close/>
                </a:path>
              </a:pathLst>
            </a:custGeom>
            <a:solidFill>
              <a:srgbClr val="575A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8"/>
            <p:cNvSpPr/>
            <p:nvPr/>
          </p:nvSpPr>
          <p:spPr>
            <a:xfrm>
              <a:off x="6244300" y="5265975"/>
              <a:ext cx="36225" cy="36225"/>
            </a:xfrm>
            <a:custGeom>
              <a:rect b="b" l="l" r="r" t="t"/>
              <a:pathLst>
                <a:path extrusionOk="0" h="1449" w="1449">
                  <a:moveTo>
                    <a:pt x="1447" y="753"/>
                  </a:moveTo>
                  <a:cubicBezTo>
                    <a:pt x="1448" y="472"/>
                    <a:pt x="1278" y="217"/>
                    <a:pt x="1018" y="108"/>
                  </a:cubicBezTo>
                  <a:cubicBezTo>
                    <a:pt x="758" y="0"/>
                    <a:pt x="459" y="60"/>
                    <a:pt x="258" y="259"/>
                  </a:cubicBezTo>
                  <a:cubicBezTo>
                    <a:pt x="60" y="457"/>
                    <a:pt x="0" y="757"/>
                    <a:pt x="108" y="1018"/>
                  </a:cubicBezTo>
                  <a:cubicBezTo>
                    <a:pt x="215" y="1278"/>
                    <a:pt x="470" y="1448"/>
                    <a:pt x="751" y="1447"/>
                  </a:cubicBezTo>
                  <a:cubicBezTo>
                    <a:pt x="1135" y="1447"/>
                    <a:pt x="1447" y="1137"/>
                    <a:pt x="1447" y="753"/>
                  </a:cubicBezTo>
                  <a:close/>
                </a:path>
              </a:pathLst>
            </a:custGeom>
            <a:solidFill>
              <a:srgbClr val="E5ED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" name="Google Shape;158;p18"/>
          <p:cNvGrpSpPr/>
          <p:nvPr/>
        </p:nvGrpSpPr>
        <p:grpSpPr>
          <a:xfrm>
            <a:off x="6384199" y="180549"/>
            <a:ext cx="851707" cy="523471"/>
            <a:chOff x="4461800" y="4302550"/>
            <a:chExt cx="406000" cy="195325"/>
          </a:xfrm>
        </p:grpSpPr>
        <p:sp>
          <p:nvSpPr>
            <p:cNvPr id="159" name="Google Shape;159;p18"/>
            <p:cNvSpPr/>
            <p:nvPr/>
          </p:nvSpPr>
          <p:spPr>
            <a:xfrm>
              <a:off x="4461800" y="4302550"/>
              <a:ext cx="406000" cy="169950"/>
            </a:xfrm>
            <a:custGeom>
              <a:rect b="b" l="l" r="r" t="t"/>
              <a:pathLst>
                <a:path extrusionOk="0" h="6798" w="16240">
                  <a:moveTo>
                    <a:pt x="2179" y="1714"/>
                  </a:moveTo>
                  <a:lnTo>
                    <a:pt x="721" y="1714"/>
                  </a:lnTo>
                  <a:cubicBezTo>
                    <a:pt x="357" y="1714"/>
                    <a:pt x="0" y="1968"/>
                    <a:pt x="11" y="2585"/>
                  </a:cubicBezTo>
                  <a:lnTo>
                    <a:pt x="11" y="5728"/>
                  </a:lnTo>
                  <a:cubicBezTo>
                    <a:pt x="11" y="5855"/>
                    <a:pt x="6" y="6140"/>
                    <a:pt x="287" y="6221"/>
                  </a:cubicBezTo>
                  <a:lnTo>
                    <a:pt x="1466" y="6563"/>
                  </a:lnTo>
                  <a:lnTo>
                    <a:pt x="14351" y="6784"/>
                  </a:lnTo>
                  <a:lnTo>
                    <a:pt x="15625" y="6784"/>
                  </a:lnTo>
                  <a:cubicBezTo>
                    <a:pt x="16070" y="6798"/>
                    <a:pt x="16240" y="6617"/>
                    <a:pt x="16238" y="6314"/>
                  </a:cubicBezTo>
                  <a:lnTo>
                    <a:pt x="16238" y="3628"/>
                  </a:lnTo>
                  <a:cubicBezTo>
                    <a:pt x="16238" y="2993"/>
                    <a:pt x="15847" y="2907"/>
                    <a:pt x="14394" y="2628"/>
                  </a:cubicBezTo>
                  <a:lnTo>
                    <a:pt x="12916" y="2343"/>
                  </a:lnTo>
                  <a:cubicBezTo>
                    <a:pt x="12435" y="2250"/>
                    <a:pt x="12539" y="2293"/>
                    <a:pt x="11894" y="1737"/>
                  </a:cubicBezTo>
                  <a:lnTo>
                    <a:pt x="10330" y="389"/>
                  </a:lnTo>
                  <a:cubicBezTo>
                    <a:pt x="9880" y="1"/>
                    <a:pt x="9828" y="63"/>
                    <a:pt x="8950" y="65"/>
                  </a:cubicBezTo>
                  <a:lnTo>
                    <a:pt x="5453" y="65"/>
                  </a:lnTo>
                  <a:cubicBezTo>
                    <a:pt x="5177" y="65"/>
                    <a:pt x="4891" y="167"/>
                    <a:pt x="4633" y="363"/>
                  </a:cubicBezTo>
                  <a:lnTo>
                    <a:pt x="3032" y="1569"/>
                  </a:lnTo>
                  <a:cubicBezTo>
                    <a:pt x="2803" y="1742"/>
                    <a:pt x="2703" y="1714"/>
                    <a:pt x="2454" y="1714"/>
                  </a:cubicBezTo>
                  <a:close/>
                </a:path>
              </a:pathLst>
            </a:custGeom>
            <a:solidFill>
              <a:srgbClr val="C5CF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4564200" y="4446775"/>
              <a:ext cx="193500" cy="25375"/>
            </a:xfrm>
            <a:custGeom>
              <a:rect b="b" l="l" r="r" t="t"/>
              <a:pathLst>
                <a:path extrusionOk="0" h="1015" w="7740">
                  <a:moveTo>
                    <a:pt x="7601" y="0"/>
                  </a:moveTo>
                  <a:lnTo>
                    <a:pt x="121" y="0"/>
                  </a:lnTo>
                  <a:cubicBezTo>
                    <a:pt x="148" y="110"/>
                    <a:pt x="159" y="221"/>
                    <a:pt x="155" y="330"/>
                  </a:cubicBezTo>
                  <a:cubicBezTo>
                    <a:pt x="155" y="509"/>
                    <a:pt x="99" y="808"/>
                    <a:pt x="1" y="1015"/>
                  </a:cubicBezTo>
                  <a:lnTo>
                    <a:pt x="7739" y="1015"/>
                  </a:lnTo>
                  <a:cubicBezTo>
                    <a:pt x="7632" y="801"/>
                    <a:pt x="7572" y="482"/>
                    <a:pt x="7572" y="303"/>
                  </a:cubicBezTo>
                  <a:cubicBezTo>
                    <a:pt x="7572" y="124"/>
                    <a:pt x="7581" y="99"/>
                    <a:pt x="7601" y="0"/>
                  </a:cubicBezTo>
                  <a:close/>
                </a:path>
              </a:pathLst>
            </a:custGeom>
            <a:solidFill>
              <a:srgbClr val="A7AD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4462050" y="4373075"/>
              <a:ext cx="47525" cy="33525"/>
            </a:xfrm>
            <a:custGeom>
              <a:rect b="b" l="l" r="r" t="t"/>
              <a:pathLst>
                <a:path extrusionOk="0" h="1341" w="1901">
                  <a:moveTo>
                    <a:pt x="1" y="0"/>
                  </a:moveTo>
                  <a:lnTo>
                    <a:pt x="1" y="1341"/>
                  </a:lnTo>
                  <a:lnTo>
                    <a:pt x="711" y="1183"/>
                  </a:lnTo>
                  <a:cubicBezTo>
                    <a:pt x="1067" y="1104"/>
                    <a:pt x="1227" y="1126"/>
                    <a:pt x="1483" y="762"/>
                  </a:cubicBezTo>
                  <a:lnTo>
                    <a:pt x="1757" y="366"/>
                  </a:lnTo>
                  <a:cubicBezTo>
                    <a:pt x="1901" y="160"/>
                    <a:pt x="1702" y="2"/>
                    <a:pt x="1594" y="2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4462050" y="4373125"/>
              <a:ext cx="47525" cy="33475"/>
            </a:xfrm>
            <a:custGeom>
              <a:rect b="b" l="l" r="r" t="t"/>
              <a:pathLst>
                <a:path extrusionOk="0" h="1339" w="1901">
                  <a:moveTo>
                    <a:pt x="1180" y="446"/>
                  </a:moveTo>
                  <a:cubicBezTo>
                    <a:pt x="924" y="812"/>
                    <a:pt x="780" y="738"/>
                    <a:pt x="426" y="817"/>
                  </a:cubicBezTo>
                  <a:lnTo>
                    <a:pt x="1" y="910"/>
                  </a:lnTo>
                  <a:lnTo>
                    <a:pt x="1" y="1339"/>
                  </a:lnTo>
                  <a:lnTo>
                    <a:pt x="711" y="1181"/>
                  </a:lnTo>
                  <a:cubicBezTo>
                    <a:pt x="1067" y="1102"/>
                    <a:pt x="1228" y="1124"/>
                    <a:pt x="1483" y="760"/>
                  </a:cubicBezTo>
                  <a:lnTo>
                    <a:pt x="1757" y="364"/>
                  </a:lnTo>
                  <a:cubicBezTo>
                    <a:pt x="1901" y="158"/>
                    <a:pt x="1702" y="0"/>
                    <a:pt x="1594" y="0"/>
                  </a:cubicBezTo>
                  <a:lnTo>
                    <a:pt x="1485" y="0"/>
                  </a:lnTo>
                  <a:cubicBezTo>
                    <a:pt x="1476" y="18"/>
                    <a:pt x="1465" y="38"/>
                    <a:pt x="1454" y="54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8"/>
            <p:cNvSpPr/>
            <p:nvPr/>
          </p:nvSpPr>
          <p:spPr>
            <a:xfrm>
              <a:off x="4571325" y="4328725"/>
              <a:ext cx="49325" cy="34300"/>
            </a:xfrm>
            <a:custGeom>
              <a:rect b="b" l="l" r="r" t="t"/>
              <a:pathLst>
                <a:path extrusionOk="0" h="1372" w="1973">
                  <a:moveTo>
                    <a:pt x="1341" y="0"/>
                  </a:moveTo>
                  <a:cubicBezTo>
                    <a:pt x="1137" y="0"/>
                    <a:pt x="1080" y="63"/>
                    <a:pt x="926" y="174"/>
                  </a:cubicBezTo>
                  <a:lnTo>
                    <a:pt x="157" y="730"/>
                  </a:lnTo>
                  <a:cubicBezTo>
                    <a:pt x="1" y="841"/>
                    <a:pt x="4" y="975"/>
                    <a:pt x="4" y="1063"/>
                  </a:cubicBezTo>
                  <a:lnTo>
                    <a:pt x="4" y="1305"/>
                  </a:lnTo>
                  <a:cubicBezTo>
                    <a:pt x="4" y="1335"/>
                    <a:pt x="46" y="1362"/>
                    <a:pt x="98" y="1362"/>
                  </a:cubicBezTo>
                  <a:lnTo>
                    <a:pt x="1628" y="1366"/>
                  </a:lnTo>
                  <a:cubicBezTo>
                    <a:pt x="1968" y="1371"/>
                    <a:pt x="1968" y="1127"/>
                    <a:pt x="1968" y="980"/>
                  </a:cubicBezTo>
                  <a:lnTo>
                    <a:pt x="1968" y="163"/>
                  </a:lnTo>
                  <a:cubicBezTo>
                    <a:pt x="1967" y="127"/>
                    <a:pt x="1972" y="0"/>
                    <a:pt x="1768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8"/>
            <p:cNvSpPr/>
            <p:nvPr/>
          </p:nvSpPr>
          <p:spPr>
            <a:xfrm>
              <a:off x="4604700" y="4328675"/>
              <a:ext cx="15950" cy="34300"/>
            </a:xfrm>
            <a:custGeom>
              <a:rect b="b" l="l" r="r" t="t"/>
              <a:pathLst>
                <a:path extrusionOk="0" h="1372" w="638">
                  <a:moveTo>
                    <a:pt x="1" y="1366"/>
                  </a:moveTo>
                  <a:lnTo>
                    <a:pt x="289" y="1366"/>
                  </a:lnTo>
                  <a:cubicBezTo>
                    <a:pt x="633" y="1371"/>
                    <a:pt x="633" y="1128"/>
                    <a:pt x="633" y="981"/>
                  </a:cubicBezTo>
                  <a:lnTo>
                    <a:pt x="633" y="163"/>
                  </a:lnTo>
                  <a:cubicBezTo>
                    <a:pt x="632" y="129"/>
                    <a:pt x="637" y="0"/>
                    <a:pt x="433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8"/>
            <p:cNvSpPr/>
            <p:nvPr/>
          </p:nvSpPr>
          <p:spPr>
            <a:xfrm>
              <a:off x="4744625" y="4414250"/>
              <a:ext cx="83400" cy="83400"/>
            </a:xfrm>
            <a:custGeom>
              <a:rect b="b" l="l" r="r" t="t"/>
              <a:pathLst>
                <a:path extrusionOk="0" h="3336" w="3336">
                  <a:moveTo>
                    <a:pt x="1604" y="0"/>
                  </a:moveTo>
                  <a:cubicBezTo>
                    <a:pt x="836" y="0"/>
                    <a:pt x="176" y="547"/>
                    <a:pt x="31" y="1301"/>
                  </a:cubicBezTo>
                  <a:cubicBezTo>
                    <a:pt x="11" y="1402"/>
                    <a:pt x="1" y="1504"/>
                    <a:pt x="1" y="1606"/>
                  </a:cubicBezTo>
                  <a:cubicBezTo>
                    <a:pt x="2" y="2255"/>
                    <a:pt x="393" y="2839"/>
                    <a:pt x="993" y="3086"/>
                  </a:cubicBezTo>
                  <a:cubicBezTo>
                    <a:pt x="1592" y="3335"/>
                    <a:pt x="2282" y="3197"/>
                    <a:pt x="2741" y="2738"/>
                  </a:cubicBezTo>
                  <a:cubicBezTo>
                    <a:pt x="3198" y="2280"/>
                    <a:pt x="3336" y="1590"/>
                    <a:pt x="3086" y="989"/>
                  </a:cubicBezTo>
                  <a:cubicBezTo>
                    <a:pt x="2837" y="391"/>
                    <a:pt x="2253" y="0"/>
                    <a:pt x="1604" y="0"/>
                  </a:cubicBezTo>
                  <a:close/>
                </a:path>
              </a:pathLst>
            </a:custGeom>
            <a:solidFill>
              <a:srgbClr val="696E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4496700" y="4414925"/>
              <a:ext cx="80300" cy="82950"/>
            </a:xfrm>
            <a:custGeom>
              <a:rect b="b" l="l" r="r" t="t"/>
              <a:pathLst>
                <a:path extrusionOk="0" h="3318" w="3212">
                  <a:moveTo>
                    <a:pt x="1604" y="0"/>
                  </a:moveTo>
                  <a:cubicBezTo>
                    <a:pt x="717" y="2"/>
                    <a:pt x="0" y="721"/>
                    <a:pt x="0" y="1606"/>
                  </a:cubicBezTo>
                  <a:cubicBezTo>
                    <a:pt x="0" y="1769"/>
                    <a:pt x="25" y="1930"/>
                    <a:pt x="72" y="2086"/>
                  </a:cubicBezTo>
                  <a:cubicBezTo>
                    <a:pt x="307" y="2844"/>
                    <a:pt x="1061" y="3317"/>
                    <a:pt x="1846" y="3197"/>
                  </a:cubicBezTo>
                  <a:cubicBezTo>
                    <a:pt x="2631" y="3077"/>
                    <a:pt x="3212" y="2401"/>
                    <a:pt x="3208" y="1606"/>
                  </a:cubicBezTo>
                  <a:cubicBezTo>
                    <a:pt x="3208" y="1495"/>
                    <a:pt x="3197" y="1384"/>
                    <a:pt x="3174" y="1274"/>
                  </a:cubicBezTo>
                  <a:cubicBezTo>
                    <a:pt x="3018" y="532"/>
                    <a:pt x="2362" y="0"/>
                    <a:pt x="1604" y="0"/>
                  </a:cubicBezTo>
                  <a:close/>
                </a:path>
              </a:pathLst>
            </a:custGeom>
            <a:solidFill>
              <a:srgbClr val="696E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8"/>
            <p:cNvSpPr/>
            <p:nvPr/>
          </p:nvSpPr>
          <p:spPr>
            <a:xfrm>
              <a:off x="4518725" y="4441575"/>
              <a:ext cx="31525" cy="31550"/>
            </a:xfrm>
            <a:custGeom>
              <a:rect b="b" l="l" r="r" t="t"/>
              <a:pathLst>
                <a:path extrusionOk="0" h="1262" w="1261">
                  <a:moveTo>
                    <a:pt x="723" y="2"/>
                  </a:moveTo>
                  <a:cubicBezTo>
                    <a:pt x="243" y="0"/>
                    <a:pt x="1" y="581"/>
                    <a:pt x="340" y="922"/>
                  </a:cubicBezTo>
                  <a:cubicBezTo>
                    <a:pt x="678" y="1262"/>
                    <a:pt x="1261" y="1022"/>
                    <a:pt x="1261" y="540"/>
                  </a:cubicBezTo>
                  <a:cubicBezTo>
                    <a:pt x="1261" y="244"/>
                    <a:pt x="1021" y="2"/>
                    <a:pt x="723" y="2"/>
                  </a:cubicBezTo>
                  <a:close/>
                </a:path>
              </a:pathLst>
            </a:custGeom>
            <a:solidFill>
              <a:srgbClr val="E5ED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8"/>
            <p:cNvSpPr/>
            <p:nvPr/>
          </p:nvSpPr>
          <p:spPr>
            <a:xfrm>
              <a:off x="4766675" y="4440850"/>
              <a:ext cx="31525" cy="31625"/>
            </a:xfrm>
            <a:custGeom>
              <a:rect b="b" l="l" r="r" t="t"/>
              <a:pathLst>
                <a:path extrusionOk="0" h="1265" w="1261">
                  <a:moveTo>
                    <a:pt x="722" y="2"/>
                  </a:moveTo>
                  <a:cubicBezTo>
                    <a:pt x="242" y="1"/>
                    <a:pt x="0" y="583"/>
                    <a:pt x="339" y="924"/>
                  </a:cubicBezTo>
                  <a:cubicBezTo>
                    <a:pt x="679" y="1264"/>
                    <a:pt x="1260" y="1022"/>
                    <a:pt x="1260" y="542"/>
                  </a:cubicBezTo>
                  <a:cubicBezTo>
                    <a:pt x="1260" y="244"/>
                    <a:pt x="1020" y="4"/>
                    <a:pt x="722" y="2"/>
                  </a:cubicBezTo>
                  <a:close/>
                </a:path>
              </a:pathLst>
            </a:custGeom>
            <a:solidFill>
              <a:srgbClr val="E5ED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8"/>
            <p:cNvSpPr/>
            <p:nvPr/>
          </p:nvSpPr>
          <p:spPr>
            <a:xfrm>
              <a:off x="4834500" y="4403175"/>
              <a:ext cx="33275" cy="23825"/>
            </a:xfrm>
            <a:custGeom>
              <a:rect b="b" l="l" r="r" t="t"/>
              <a:pathLst>
                <a:path extrusionOk="0" h="953" w="1331">
                  <a:moveTo>
                    <a:pt x="346" y="2"/>
                  </a:moveTo>
                  <a:cubicBezTo>
                    <a:pt x="155" y="2"/>
                    <a:pt x="0" y="156"/>
                    <a:pt x="0" y="346"/>
                  </a:cubicBezTo>
                  <a:lnTo>
                    <a:pt x="0" y="610"/>
                  </a:lnTo>
                  <a:cubicBezTo>
                    <a:pt x="0" y="798"/>
                    <a:pt x="153" y="952"/>
                    <a:pt x="343" y="952"/>
                  </a:cubicBezTo>
                  <a:lnTo>
                    <a:pt x="1330" y="952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8"/>
            <p:cNvSpPr/>
            <p:nvPr/>
          </p:nvSpPr>
          <p:spPr>
            <a:xfrm>
              <a:off x="4850325" y="4403225"/>
              <a:ext cx="17450" cy="23775"/>
            </a:xfrm>
            <a:custGeom>
              <a:rect b="b" l="l" r="r" t="t"/>
              <a:pathLst>
                <a:path extrusionOk="0" h="951" w="698">
                  <a:moveTo>
                    <a:pt x="0" y="0"/>
                  </a:moveTo>
                  <a:lnTo>
                    <a:pt x="697" y="0"/>
                  </a:lnTo>
                  <a:lnTo>
                    <a:pt x="697" y="950"/>
                  </a:lnTo>
                  <a:lnTo>
                    <a:pt x="0" y="95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8"/>
            <p:cNvSpPr/>
            <p:nvPr/>
          </p:nvSpPr>
          <p:spPr>
            <a:xfrm>
              <a:off x="4529050" y="4411475"/>
              <a:ext cx="47900" cy="83750"/>
            </a:xfrm>
            <a:custGeom>
              <a:rect b="b" l="l" r="r" t="t"/>
              <a:pathLst>
                <a:path extrusionOk="0" h="3350" w="1916">
                  <a:moveTo>
                    <a:pt x="1880" y="1410"/>
                  </a:moveTo>
                  <a:cubicBezTo>
                    <a:pt x="1697" y="554"/>
                    <a:pt x="860" y="0"/>
                    <a:pt x="0" y="167"/>
                  </a:cubicBezTo>
                  <a:cubicBezTo>
                    <a:pt x="631" y="292"/>
                    <a:pt x="1127" y="781"/>
                    <a:pt x="1260" y="1410"/>
                  </a:cubicBezTo>
                  <a:cubicBezTo>
                    <a:pt x="1319" y="1694"/>
                    <a:pt x="1301" y="1988"/>
                    <a:pt x="1210" y="2262"/>
                  </a:cubicBezTo>
                  <a:cubicBezTo>
                    <a:pt x="1190" y="2321"/>
                    <a:pt x="1167" y="2378"/>
                    <a:pt x="1140" y="2434"/>
                  </a:cubicBezTo>
                  <a:cubicBezTo>
                    <a:pt x="921" y="2893"/>
                    <a:pt x="500" y="3222"/>
                    <a:pt x="0" y="3321"/>
                  </a:cubicBezTo>
                  <a:cubicBezTo>
                    <a:pt x="102" y="3341"/>
                    <a:pt x="206" y="3349"/>
                    <a:pt x="310" y="3349"/>
                  </a:cubicBezTo>
                  <a:cubicBezTo>
                    <a:pt x="1197" y="3349"/>
                    <a:pt x="1916" y="2631"/>
                    <a:pt x="1914" y="1744"/>
                  </a:cubicBezTo>
                  <a:cubicBezTo>
                    <a:pt x="1914" y="1633"/>
                    <a:pt x="1901" y="1520"/>
                    <a:pt x="1880" y="1410"/>
                  </a:cubicBezTo>
                  <a:close/>
                </a:path>
              </a:pathLst>
            </a:custGeom>
            <a:solidFill>
              <a:srgbClr val="3234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8"/>
            <p:cNvSpPr/>
            <p:nvPr/>
          </p:nvSpPr>
          <p:spPr>
            <a:xfrm>
              <a:off x="4777025" y="4410800"/>
              <a:ext cx="48450" cy="83750"/>
            </a:xfrm>
            <a:custGeom>
              <a:rect b="b" l="l" r="r" t="t"/>
              <a:pathLst>
                <a:path extrusionOk="0" h="3350" w="1938">
                  <a:moveTo>
                    <a:pt x="1878" y="1411"/>
                  </a:moveTo>
                  <a:cubicBezTo>
                    <a:pt x="1697" y="552"/>
                    <a:pt x="860" y="0"/>
                    <a:pt x="0" y="167"/>
                  </a:cubicBezTo>
                  <a:cubicBezTo>
                    <a:pt x="631" y="292"/>
                    <a:pt x="1126" y="782"/>
                    <a:pt x="1260" y="1411"/>
                  </a:cubicBezTo>
                  <a:cubicBezTo>
                    <a:pt x="1283" y="1520"/>
                    <a:pt x="1294" y="1633"/>
                    <a:pt x="1294" y="1744"/>
                  </a:cubicBezTo>
                  <a:cubicBezTo>
                    <a:pt x="1294" y="1920"/>
                    <a:pt x="1265" y="2095"/>
                    <a:pt x="1208" y="2264"/>
                  </a:cubicBezTo>
                  <a:cubicBezTo>
                    <a:pt x="1188" y="2321"/>
                    <a:pt x="1165" y="2378"/>
                    <a:pt x="1138" y="2434"/>
                  </a:cubicBezTo>
                  <a:cubicBezTo>
                    <a:pt x="921" y="2893"/>
                    <a:pt x="498" y="3221"/>
                    <a:pt x="0" y="3319"/>
                  </a:cubicBezTo>
                  <a:cubicBezTo>
                    <a:pt x="102" y="3341"/>
                    <a:pt x="205" y="3350"/>
                    <a:pt x="308" y="3350"/>
                  </a:cubicBezTo>
                  <a:cubicBezTo>
                    <a:pt x="929" y="3350"/>
                    <a:pt x="1491" y="2993"/>
                    <a:pt x="1758" y="2434"/>
                  </a:cubicBezTo>
                  <a:cubicBezTo>
                    <a:pt x="1783" y="2382"/>
                    <a:pt x="1805" y="2328"/>
                    <a:pt x="1823" y="2273"/>
                  </a:cubicBezTo>
                  <a:cubicBezTo>
                    <a:pt x="1920" y="1995"/>
                    <a:pt x="1937" y="1697"/>
                    <a:pt x="1878" y="1411"/>
                  </a:cubicBezTo>
                  <a:close/>
                </a:path>
              </a:pathLst>
            </a:custGeom>
            <a:solidFill>
              <a:srgbClr val="3234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8"/>
            <p:cNvSpPr/>
            <p:nvPr/>
          </p:nvSpPr>
          <p:spPr>
            <a:xfrm>
              <a:off x="4642975" y="4329475"/>
              <a:ext cx="87700" cy="34250"/>
            </a:xfrm>
            <a:custGeom>
              <a:rect b="b" l="l" r="r" t="t"/>
              <a:pathLst>
                <a:path extrusionOk="0" h="1370" w="3508">
                  <a:moveTo>
                    <a:pt x="226" y="2"/>
                  </a:moveTo>
                  <a:cubicBezTo>
                    <a:pt x="18" y="2"/>
                    <a:pt x="24" y="130"/>
                    <a:pt x="22" y="164"/>
                  </a:cubicBezTo>
                  <a:lnTo>
                    <a:pt x="22" y="1101"/>
                  </a:lnTo>
                  <a:cubicBezTo>
                    <a:pt x="22" y="1246"/>
                    <a:pt x="0" y="1370"/>
                    <a:pt x="246" y="1364"/>
                  </a:cubicBezTo>
                  <a:lnTo>
                    <a:pt x="3414" y="1364"/>
                  </a:lnTo>
                  <a:cubicBezTo>
                    <a:pt x="3466" y="1364"/>
                    <a:pt x="3507" y="1338"/>
                    <a:pt x="3507" y="1305"/>
                  </a:cubicBezTo>
                  <a:lnTo>
                    <a:pt x="3507" y="1105"/>
                  </a:lnTo>
                  <a:cubicBezTo>
                    <a:pt x="3507" y="1038"/>
                    <a:pt x="3477" y="976"/>
                    <a:pt x="3423" y="938"/>
                  </a:cubicBezTo>
                  <a:lnTo>
                    <a:pt x="2380" y="176"/>
                  </a:lnTo>
                  <a:cubicBezTo>
                    <a:pt x="2222" y="63"/>
                    <a:pt x="2165" y="1"/>
                    <a:pt x="1959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8"/>
            <p:cNvSpPr/>
            <p:nvPr/>
          </p:nvSpPr>
          <p:spPr>
            <a:xfrm>
              <a:off x="4669850" y="4329525"/>
              <a:ext cx="60050" cy="34125"/>
            </a:xfrm>
            <a:custGeom>
              <a:rect b="b" l="l" r="r" t="t"/>
              <a:pathLst>
                <a:path extrusionOk="0" h="1365" w="2402">
                  <a:moveTo>
                    <a:pt x="1277" y="174"/>
                  </a:moveTo>
                  <a:cubicBezTo>
                    <a:pt x="1119" y="63"/>
                    <a:pt x="1061" y="0"/>
                    <a:pt x="855" y="0"/>
                  </a:cubicBezTo>
                  <a:lnTo>
                    <a:pt x="1" y="0"/>
                  </a:lnTo>
                  <a:cubicBezTo>
                    <a:pt x="207" y="0"/>
                    <a:pt x="264" y="63"/>
                    <a:pt x="420" y="174"/>
                  </a:cubicBezTo>
                  <a:lnTo>
                    <a:pt x="1461" y="936"/>
                  </a:lnTo>
                  <a:cubicBezTo>
                    <a:pt x="1515" y="975"/>
                    <a:pt x="1547" y="1036"/>
                    <a:pt x="1547" y="1103"/>
                  </a:cubicBezTo>
                  <a:lnTo>
                    <a:pt x="1547" y="1305"/>
                  </a:lnTo>
                  <a:cubicBezTo>
                    <a:pt x="1547" y="1336"/>
                    <a:pt x="1504" y="1362"/>
                    <a:pt x="1452" y="1364"/>
                  </a:cubicBezTo>
                  <a:lnTo>
                    <a:pt x="2309" y="1364"/>
                  </a:lnTo>
                  <a:cubicBezTo>
                    <a:pt x="2361" y="1362"/>
                    <a:pt x="2402" y="1336"/>
                    <a:pt x="2402" y="1305"/>
                  </a:cubicBezTo>
                  <a:lnTo>
                    <a:pt x="2402" y="1103"/>
                  </a:lnTo>
                  <a:cubicBezTo>
                    <a:pt x="2402" y="1036"/>
                    <a:pt x="2371" y="975"/>
                    <a:pt x="2316" y="936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8"/>
            <p:cNvSpPr/>
            <p:nvPr/>
          </p:nvSpPr>
          <p:spPr>
            <a:xfrm>
              <a:off x="4461925" y="4427325"/>
              <a:ext cx="36550" cy="39775"/>
            </a:xfrm>
            <a:custGeom>
              <a:rect b="b" l="l" r="r" t="t"/>
              <a:pathLst>
                <a:path extrusionOk="0" h="1591" w="1462">
                  <a:moveTo>
                    <a:pt x="282" y="434"/>
                  </a:moveTo>
                  <a:cubicBezTo>
                    <a:pt x="27" y="364"/>
                    <a:pt x="6" y="133"/>
                    <a:pt x="6" y="0"/>
                  </a:cubicBezTo>
                  <a:lnTo>
                    <a:pt x="6" y="793"/>
                  </a:lnTo>
                  <a:cubicBezTo>
                    <a:pt x="6" y="914"/>
                    <a:pt x="1" y="1187"/>
                    <a:pt x="282" y="1264"/>
                  </a:cubicBezTo>
                  <a:lnTo>
                    <a:pt x="1461" y="1590"/>
                  </a:lnTo>
                  <a:cubicBezTo>
                    <a:pt x="1413" y="1434"/>
                    <a:pt x="1389" y="1273"/>
                    <a:pt x="1389" y="1112"/>
                  </a:cubicBezTo>
                  <a:cubicBezTo>
                    <a:pt x="1389" y="990"/>
                    <a:pt x="1402" y="870"/>
                    <a:pt x="1429" y="753"/>
                  </a:cubicBezTo>
                  <a:close/>
                </a:path>
              </a:pathLst>
            </a:custGeom>
            <a:solidFill>
              <a:srgbClr val="3234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4836325" y="4371400"/>
              <a:ext cx="31450" cy="31850"/>
            </a:xfrm>
            <a:custGeom>
              <a:rect b="b" l="l" r="r" t="t"/>
              <a:pathLst>
                <a:path extrusionOk="0" h="1274" w="1258">
                  <a:moveTo>
                    <a:pt x="1257" y="886"/>
                  </a:moveTo>
                  <a:cubicBezTo>
                    <a:pt x="1257" y="347"/>
                    <a:pt x="974" y="202"/>
                    <a:pt x="1" y="1"/>
                  </a:cubicBezTo>
                  <a:cubicBezTo>
                    <a:pt x="422" y="347"/>
                    <a:pt x="560" y="775"/>
                    <a:pt x="560" y="1153"/>
                  </a:cubicBezTo>
                  <a:lnTo>
                    <a:pt x="560" y="1273"/>
                  </a:lnTo>
                  <a:lnTo>
                    <a:pt x="1257" y="1273"/>
                  </a:lnTo>
                  <a:close/>
                </a:path>
              </a:pathLst>
            </a:custGeom>
            <a:solidFill>
              <a:srgbClr val="949B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4850325" y="4426975"/>
              <a:ext cx="17475" cy="45500"/>
            </a:xfrm>
            <a:custGeom>
              <a:rect b="b" l="l" r="r" t="t"/>
              <a:pathLst>
                <a:path extrusionOk="0" h="1820" w="699">
                  <a:moveTo>
                    <a:pt x="0" y="0"/>
                  </a:moveTo>
                  <a:lnTo>
                    <a:pt x="0" y="1807"/>
                  </a:lnTo>
                  <a:lnTo>
                    <a:pt x="75" y="1807"/>
                  </a:lnTo>
                  <a:cubicBezTo>
                    <a:pt x="525" y="1819"/>
                    <a:pt x="699" y="1647"/>
                    <a:pt x="697" y="1359"/>
                  </a:cubicBezTo>
                  <a:lnTo>
                    <a:pt x="697" y="2"/>
                  </a:lnTo>
                  <a:close/>
                </a:path>
              </a:pathLst>
            </a:custGeom>
            <a:solidFill>
              <a:srgbClr val="949B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8"/>
            <p:cNvSpPr/>
            <p:nvPr/>
          </p:nvSpPr>
          <p:spPr>
            <a:xfrm>
              <a:off x="4638725" y="4387325"/>
              <a:ext cx="38000" cy="12750"/>
            </a:xfrm>
            <a:custGeom>
              <a:rect b="b" l="l" r="r" t="t"/>
              <a:pathLst>
                <a:path extrusionOk="0" h="510" w="1520">
                  <a:moveTo>
                    <a:pt x="298" y="0"/>
                  </a:moveTo>
                  <a:cubicBezTo>
                    <a:pt x="124" y="0"/>
                    <a:pt x="0" y="172"/>
                    <a:pt x="57" y="337"/>
                  </a:cubicBezTo>
                  <a:cubicBezTo>
                    <a:pt x="91" y="440"/>
                    <a:pt x="186" y="509"/>
                    <a:pt x="295" y="509"/>
                  </a:cubicBezTo>
                  <a:cubicBezTo>
                    <a:pt x="297" y="509"/>
                    <a:pt x="298" y="509"/>
                    <a:pt x="299" y="509"/>
                  </a:cubicBezTo>
                  <a:lnTo>
                    <a:pt x="1267" y="509"/>
                  </a:lnTo>
                  <a:lnTo>
                    <a:pt x="1267" y="507"/>
                  </a:lnTo>
                  <a:cubicBezTo>
                    <a:pt x="1407" y="507"/>
                    <a:pt x="1520" y="393"/>
                    <a:pt x="1520" y="253"/>
                  </a:cubicBezTo>
                  <a:cubicBezTo>
                    <a:pt x="1518" y="113"/>
                    <a:pt x="1405" y="0"/>
                    <a:pt x="1265" y="0"/>
                  </a:cubicBezTo>
                  <a:close/>
                </a:path>
              </a:pathLst>
            </a:custGeom>
            <a:solidFill>
              <a:srgbClr val="666B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9" name="Google Shape;1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4700" y="804463"/>
            <a:ext cx="3619500" cy="406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/>
          <p:cNvSpPr txBox="1"/>
          <p:nvPr/>
        </p:nvSpPr>
        <p:spPr>
          <a:xfrm>
            <a:off x="4616425" y="232500"/>
            <a:ext cx="39333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rPr>
              <a:t>1.</a:t>
            </a:r>
            <a:r>
              <a:rPr lang="en" sz="24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rPr>
              <a:t>登録してログインする</a:t>
            </a:r>
            <a:endParaRPr sz="2400">
              <a:solidFill>
                <a:schemeClr val="dk1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185" name="Google Shape;185;p19"/>
          <p:cNvSpPr/>
          <p:nvPr/>
        </p:nvSpPr>
        <p:spPr>
          <a:xfrm>
            <a:off x="0" y="-6786"/>
            <a:ext cx="95100" cy="517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9"/>
          <p:cNvSpPr txBox="1"/>
          <p:nvPr/>
        </p:nvSpPr>
        <p:spPr>
          <a:xfrm>
            <a:off x="5810487" y="1191994"/>
            <a:ext cx="1312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2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1163288" y="800638"/>
            <a:ext cx="1952400" cy="12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2000">
              <a:solidFill>
                <a:schemeClr val="accent2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188" name="Google Shape;188;p19"/>
          <p:cNvSpPr txBox="1"/>
          <p:nvPr/>
        </p:nvSpPr>
        <p:spPr>
          <a:xfrm>
            <a:off x="2289275" y="2186436"/>
            <a:ext cx="1343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2000">
              <a:solidFill>
                <a:schemeClr val="accent2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pic>
        <p:nvPicPr>
          <p:cNvPr id="189" name="Google Shape;1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00" y="0"/>
            <a:ext cx="3539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150" y="2948425"/>
            <a:ext cx="2972175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9"/>
          <p:cNvSpPr txBox="1"/>
          <p:nvPr/>
        </p:nvSpPr>
        <p:spPr>
          <a:xfrm>
            <a:off x="4616425" y="1402850"/>
            <a:ext cx="39333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rPr>
              <a:t>2</a:t>
            </a:r>
            <a:r>
              <a:rPr lang="en" sz="36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rPr>
              <a:t>.</a:t>
            </a:r>
            <a:r>
              <a:rPr lang="en" sz="24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rPr>
              <a:t>ゲームモード</a:t>
            </a:r>
            <a:endParaRPr sz="2400">
              <a:solidFill>
                <a:schemeClr val="dk1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192" name="Google Shape;192;p19"/>
          <p:cNvSpPr txBox="1"/>
          <p:nvPr/>
        </p:nvSpPr>
        <p:spPr>
          <a:xfrm>
            <a:off x="4616425" y="2626825"/>
            <a:ext cx="39333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rPr>
              <a:t>3.</a:t>
            </a:r>
            <a:r>
              <a:rPr lang="en" sz="24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rPr>
              <a:t>遊び方</a:t>
            </a:r>
            <a:endParaRPr sz="2400">
              <a:solidFill>
                <a:schemeClr val="dk1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193" name="Google Shape;193;p19"/>
          <p:cNvSpPr txBox="1"/>
          <p:nvPr/>
        </p:nvSpPr>
        <p:spPr>
          <a:xfrm>
            <a:off x="4616425" y="3988500"/>
            <a:ext cx="39333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rPr>
              <a:t>4</a:t>
            </a:r>
            <a:r>
              <a:rPr lang="en" sz="36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rPr>
              <a:t>.</a:t>
            </a:r>
            <a:r>
              <a:rPr lang="en" sz="24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rPr>
              <a:t>ゲームの結果</a:t>
            </a:r>
            <a:endParaRPr sz="2400">
              <a:solidFill>
                <a:schemeClr val="dk1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pic>
        <p:nvPicPr>
          <p:cNvPr id="194" name="Google Shape;19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200" y="465050"/>
            <a:ext cx="3314700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0"/>
          <p:cNvSpPr txBox="1"/>
          <p:nvPr/>
        </p:nvSpPr>
        <p:spPr>
          <a:xfrm>
            <a:off x="75650" y="388725"/>
            <a:ext cx="419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rPr>
              <a:t>1.</a:t>
            </a:r>
            <a:r>
              <a:rPr lang="en" sz="24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rPr>
              <a:t>登録してログインする</a:t>
            </a:r>
            <a:endParaRPr/>
          </a:p>
        </p:txBody>
      </p:sp>
      <p:pic>
        <p:nvPicPr>
          <p:cNvPr id="200" name="Google Shape;2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25" y="208450"/>
            <a:ext cx="714375" cy="1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80025"/>
            <a:ext cx="3654950" cy="36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7525" y="1551750"/>
            <a:ext cx="1050175" cy="66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7525" y="3328650"/>
            <a:ext cx="1050175" cy="666452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0"/>
          <p:cNvSpPr txBox="1"/>
          <p:nvPr/>
        </p:nvSpPr>
        <p:spPr>
          <a:xfrm>
            <a:off x="5876650" y="1494475"/>
            <a:ext cx="2410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ource Sans Pro Light"/>
                <a:ea typeface="Source Sans Pro Light"/>
                <a:cs typeface="Source Sans Pro Light"/>
                <a:sym typeface="Source Sans Pro Light"/>
              </a:rPr>
              <a:t>登録方法</a:t>
            </a:r>
            <a:endParaRPr sz="30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05" name="Google Shape;205;p20"/>
          <p:cNvSpPr txBox="1"/>
          <p:nvPr/>
        </p:nvSpPr>
        <p:spPr>
          <a:xfrm>
            <a:off x="5937850" y="3338625"/>
            <a:ext cx="2571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ource Sans Pro Light"/>
                <a:ea typeface="Source Sans Pro Light"/>
                <a:cs typeface="Source Sans Pro Light"/>
                <a:sym typeface="Source Sans Pro Light"/>
              </a:rPr>
              <a:t>ログイン方法</a:t>
            </a:r>
            <a:endParaRPr sz="30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25" y="208450"/>
            <a:ext cx="714375" cy="10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1"/>
          <p:cNvSpPr txBox="1"/>
          <p:nvPr/>
        </p:nvSpPr>
        <p:spPr>
          <a:xfrm>
            <a:off x="185625" y="4392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rPr>
              <a:t>2.</a:t>
            </a:r>
            <a:r>
              <a:rPr lang="en" sz="24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rPr>
              <a:t>ゲームモード</a:t>
            </a:r>
            <a:endParaRPr/>
          </a:p>
        </p:txBody>
      </p:sp>
      <p:pic>
        <p:nvPicPr>
          <p:cNvPr id="212" name="Google Shape;21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75" y="1670950"/>
            <a:ext cx="4208550" cy="265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1"/>
          <p:cNvSpPr txBox="1"/>
          <p:nvPr/>
        </p:nvSpPr>
        <p:spPr>
          <a:xfrm>
            <a:off x="5703350" y="716475"/>
            <a:ext cx="336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ource Sans Pro Light"/>
                <a:ea typeface="Source Sans Pro Light"/>
                <a:cs typeface="Source Sans Pro Light"/>
                <a:sym typeface="Source Sans Pro Light"/>
              </a:rPr>
              <a:t>ジャンルを選ぶ</a:t>
            </a:r>
            <a:endParaRPr sz="30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14" name="Google Shape;214;p21"/>
          <p:cNvSpPr txBox="1"/>
          <p:nvPr/>
        </p:nvSpPr>
        <p:spPr>
          <a:xfrm>
            <a:off x="5534450" y="2358250"/>
            <a:ext cx="184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cxnSp>
        <p:nvCxnSpPr>
          <p:cNvPr id="215" name="Google Shape;215;p21"/>
          <p:cNvCxnSpPr/>
          <p:nvPr/>
        </p:nvCxnSpPr>
        <p:spPr>
          <a:xfrm flipH="1">
            <a:off x="4172825" y="1043500"/>
            <a:ext cx="1534200" cy="140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" name="Google Shape;216;p21"/>
          <p:cNvCxnSpPr/>
          <p:nvPr/>
        </p:nvCxnSpPr>
        <p:spPr>
          <a:xfrm flipH="1">
            <a:off x="4097200" y="2610400"/>
            <a:ext cx="1525500" cy="39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" name="Google Shape;217;p21"/>
          <p:cNvSpPr txBox="1"/>
          <p:nvPr/>
        </p:nvSpPr>
        <p:spPr>
          <a:xfrm>
            <a:off x="5703350" y="2173450"/>
            <a:ext cx="292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ource Sans Pro Light"/>
                <a:ea typeface="Source Sans Pro Light"/>
                <a:cs typeface="Source Sans Pro Light"/>
                <a:sym typeface="Source Sans Pro Light"/>
              </a:rPr>
              <a:t>プレイレベル</a:t>
            </a:r>
            <a:endParaRPr sz="30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cxnSp>
        <p:nvCxnSpPr>
          <p:cNvPr id="218" name="Google Shape;218;p21"/>
          <p:cNvCxnSpPr/>
          <p:nvPr/>
        </p:nvCxnSpPr>
        <p:spPr>
          <a:xfrm rot="10800000">
            <a:off x="4122425" y="3555925"/>
            <a:ext cx="1550700" cy="8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9" name="Google Shape;219;p21"/>
          <p:cNvSpPr txBox="1"/>
          <p:nvPr/>
        </p:nvSpPr>
        <p:spPr>
          <a:xfrm>
            <a:off x="5786575" y="3366775"/>
            <a:ext cx="2033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ource Sans Pro Light"/>
                <a:ea typeface="Source Sans Pro Light"/>
                <a:cs typeface="Source Sans Pro Light"/>
                <a:sym typeface="Source Sans Pro Light"/>
              </a:rPr>
              <a:t>質問の数</a:t>
            </a:r>
            <a:endParaRPr sz="30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/>
          <p:nvPr/>
        </p:nvSpPr>
        <p:spPr>
          <a:xfrm>
            <a:off x="5703350" y="828002"/>
            <a:ext cx="2350800" cy="19050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2"/>
          <p:cNvSpPr txBox="1"/>
          <p:nvPr>
            <p:ph idx="5" type="subTitle"/>
          </p:nvPr>
        </p:nvSpPr>
        <p:spPr>
          <a:xfrm>
            <a:off x="5900237" y="1052250"/>
            <a:ext cx="2154600" cy="14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質問を注意深く読んで、正しい答えをクリックしてください </a:t>
            </a:r>
            <a:endParaRPr sz="2100"/>
          </a:p>
        </p:txBody>
      </p:sp>
      <p:sp>
        <p:nvSpPr>
          <p:cNvPr id="226" name="Google Shape;226;p22"/>
          <p:cNvSpPr/>
          <p:nvPr/>
        </p:nvSpPr>
        <p:spPr>
          <a:xfrm>
            <a:off x="0" y="-6786"/>
            <a:ext cx="95100" cy="517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2"/>
          <p:cNvSpPr txBox="1"/>
          <p:nvPr>
            <p:ph idx="6" type="ctrTitle"/>
          </p:nvPr>
        </p:nvSpPr>
        <p:spPr>
          <a:xfrm rot="5400000">
            <a:off x="7104000" y="2232625"/>
            <a:ext cx="3487500" cy="59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知識は力なり</a:t>
            </a:r>
            <a:endParaRPr/>
          </a:p>
        </p:txBody>
      </p:sp>
      <p:sp>
        <p:nvSpPr>
          <p:cNvPr id="228" name="Google Shape;228;p22"/>
          <p:cNvSpPr txBox="1"/>
          <p:nvPr/>
        </p:nvSpPr>
        <p:spPr>
          <a:xfrm>
            <a:off x="715075" y="232500"/>
            <a:ext cx="39333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rPr>
              <a:t>3.</a:t>
            </a:r>
            <a:r>
              <a:rPr lang="en" sz="30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rPr>
              <a:t>遊び方</a:t>
            </a:r>
            <a:endParaRPr sz="3000">
              <a:solidFill>
                <a:schemeClr val="dk1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pic>
        <p:nvPicPr>
          <p:cNvPr id="229" name="Google Shape;2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263" y="916563"/>
            <a:ext cx="5106550" cy="3975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230" name="Google Shape;230;p22"/>
          <p:cNvCxnSpPr>
            <a:stCxn id="225" idx="1"/>
          </p:cNvCxnSpPr>
          <p:nvPr/>
        </p:nvCxnSpPr>
        <p:spPr>
          <a:xfrm flipH="1">
            <a:off x="4663037" y="1780500"/>
            <a:ext cx="1237200" cy="694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" name="Google Shape;231;p22"/>
          <p:cNvSpPr txBox="1"/>
          <p:nvPr>
            <p:ph idx="5" type="subTitle"/>
          </p:nvPr>
        </p:nvSpPr>
        <p:spPr>
          <a:xfrm>
            <a:off x="5703350" y="3040600"/>
            <a:ext cx="2720700" cy="14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そので、「</a:t>
            </a:r>
            <a:r>
              <a:rPr b="1" lang="en" sz="2100">
                <a:latin typeface="Source Sans Pro"/>
                <a:ea typeface="Source Sans Pro"/>
                <a:cs typeface="Source Sans Pro"/>
                <a:sym typeface="Source Sans Pro"/>
              </a:rPr>
              <a:t>answer</a:t>
            </a:r>
            <a:r>
              <a:rPr lang="en" sz="2100"/>
              <a:t>」をクリックして回答を送信してください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232" name="Google Shape;232;p22"/>
          <p:cNvSpPr/>
          <p:nvPr/>
        </p:nvSpPr>
        <p:spPr>
          <a:xfrm>
            <a:off x="5703350" y="2816350"/>
            <a:ext cx="2579400" cy="16125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3" name="Google Shape;233;p22"/>
          <p:cNvCxnSpPr/>
          <p:nvPr/>
        </p:nvCxnSpPr>
        <p:spPr>
          <a:xfrm flipH="1">
            <a:off x="4218362" y="3734650"/>
            <a:ext cx="1485000" cy="904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3"/>
          <p:cNvSpPr txBox="1"/>
          <p:nvPr>
            <p:ph idx="4294967295" type="ctrTitle"/>
          </p:nvPr>
        </p:nvSpPr>
        <p:spPr>
          <a:xfrm>
            <a:off x="859225" y="889525"/>
            <a:ext cx="6839400" cy="12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</a:rPr>
              <a:t>回答10の質問の後、ウェブサイトは結果を表示します </a:t>
            </a:r>
            <a:endParaRPr b="1" sz="2400">
              <a:solidFill>
                <a:schemeClr val="dk2"/>
              </a:solidFill>
            </a:endParaRPr>
          </a:p>
        </p:txBody>
      </p:sp>
      <p:pic>
        <p:nvPicPr>
          <p:cNvPr id="239" name="Google Shape;2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200" y="2040775"/>
            <a:ext cx="6251475" cy="283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3"/>
          <p:cNvSpPr txBox="1"/>
          <p:nvPr/>
        </p:nvSpPr>
        <p:spPr>
          <a:xfrm>
            <a:off x="313825" y="134375"/>
            <a:ext cx="39333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rPr>
              <a:t>4.</a:t>
            </a:r>
            <a:r>
              <a:rPr lang="en" sz="24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rPr>
              <a:t>ゲームの結果</a:t>
            </a:r>
            <a:endParaRPr sz="2400">
              <a:solidFill>
                <a:schemeClr val="dk1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4"/>
          <p:cNvPicPr preferRelativeResize="0"/>
          <p:nvPr/>
        </p:nvPicPr>
        <p:blipFill rotWithShape="1">
          <a:blip r:embed="rId3">
            <a:alphaModFix/>
          </a:blip>
          <a:srcRect b="0" l="18455" r="18449" t="0"/>
          <a:stretch/>
        </p:blipFill>
        <p:spPr>
          <a:xfrm>
            <a:off x="4572000" y="536700"/>
            <a:ext cx="3852000" cy="407009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4"/>
          <p:cNvSpPr/>
          <p:nvPr/>
        </p:nvSpPr>
        <p:spPr>
          <a:xfrm>
            <a:off x="1661150" y="3218975"/>
            <a:ext cx="2576700" cy="127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4"/>
          <p:cNvSpPr/>
          <p:nvPr/>
        </p:nvSpPr>
        <p:spPr>
          <a:xfrm>
            <a:off x="0" y="-6786"/>
            <a:ext cx="95100" cy="517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4"/>
          <p:cNvSpPr txBox="1"/>
          <p:nvPr>
            <p:ph type="ctrTitle"/>
          </p:nvPr>
        </p:nvSpPr>
        <p:spPr>
          <a:xfrm>
            <a:off x="382800" y="1228175"/>
            <a:ext cx="4026000" cy="27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ご清聴ありがとうございました。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ar Marketing Pla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30394B"/>
      </a:accent1>
      <a:accent2>
        <a:srgbClr val="C7D15A"/>
      </a:accent2>
      <a:accent3>
        <a:srgbClr val="EFEFEF"/>
      </a:accent3>
      <a:accent4>
        <a:srgbClr val="B7B7B7"/>
      </a:accent4>
      <a:accent5>
        <a:srgbClr val="434343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